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78" r:id="rId5"/>
    <p:sldId id="279" r:id="rId6"/>
    <p:sldId id="282" r:id="rId7"/>
    <p:sldId id="281" r:id="rId8"/>
    <p:sldId id="280" r:id="rId9"/>
    <p:sldId id="285" r:id="rId10"/>
    <p:sldId id="283" r:id="rId11"/>
    <p:sldId id="284" r:id="rId12"/>
    <p:sldId id="287" r:id="rId13"/>
    <p:sldId id="288" r:id="rId14"/>
    <p:sldId id="289" r:id="rId15"/>
    <p:sldId id="291" r:id="rId16"/>
    <p:sldId id="29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DFDDB-328D-421E-BCB1-34A7F177F153}" v="69" dt="2021-09-24T06:23:35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Villamil" userId="27e7ebd9e4cb5b2d" providerId="LiveId" clId="{024DFDDB-328D-421E-BCB1-34A7F177F153}"/>
    <pc:docChg chg="undo custSel addSld delSld modSld sldOrd">
      <pc:chgData name="Daniel Felipe Villamil" userId="27e7ebd9e4cb5b2d" providerId="LiveId" clId="{024DFDDB-328D-421E-BCB1-34A7F177F153}" dt="2021-09-24T06:23:41.414" v="2070" actId="27636"/>
      <pc:docMkLst>
        <pc:docMk/>
      </pc:docMkLst>
      <pc:sldChg chg="addSp delSp modSp mod">
        <pc:chgData name="Daniel Felipe Villamil" userId="27e7ebd9e4cb5b2d" providerId="LiveId" clId="{024DFDDB-328D-421E-BCB1-34A7F177F153}" dt="2021-09-24T03:06:51.536" v="0" actId="26606"/>
        <pc:sldMkLst>
          <pc:docMk/>
          <pc:sldMk cId="3220235682" sldId="279"/>
        </pc:sldMkLst>
        <pc:spChg chg="mo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4" creationId="{F260476B-CCA6-412B-A9C5-399C34AE6F05}"/>
          </ac:spMkLst>
        </pc:spChg>
        <pc:spChg chg="del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55" creationId="{0EF2A0DA-AE81-4A45-972E-646AC2870C2F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3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5" creationId="{6576A321-2C04-4E8E-B7C0-22588C9C5E7A}"/>
          </ac:spMkLst>
        </pc:sp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57" creationId="{B536FA4E-0152-4E27-91DA-0FC22D1846BB}"/>
          </ac:picMkLst>
        </pc:pic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1028" creationId="{D47575F6-27B0-46E0-9D2B-64C5141ED69B}"/>
          </ac:picMkLst>
        </pc:picChg>
      </pc:sldChg>
      <pc:sldChg chg="addSp delSp modSp mod ord setBg">
        <pc:chgData name="Daniel Felipe Villamil" userId="27e7ebd9e4cb5b2d" providerId="LiveId" clId="{024DFDDB-328D-421E-BCB1-34A7F177F153}" dt="2021-09-24T03:50:23.542" v="990" actId="26606"/>
        <pc:sldMkLst>
          <pc:docMk/>
          <pc:sldMk cId="2095006929" sldId="280"/>
        </pc:sldMkLst>
        <pc:spChg chg="mo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9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1" creationId="{5DCD51DF-47F0-4E43-9A0F-6B18888E09C2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3" creationId="{767CF198-49C5-4D2A-93C6-A7A4D04B9B35}"/>
          </ac:spMkLst>
        </pc:spChg>
        <pc:spChg chg="add del">
          <ac:chgData name="Daniel Felipe Villamil" userId="27e7ebd9e4cb5b2d" providerId="LiveId" clId="{024DFDDB-328D-421E-BCB1-34A7F177F153}" dt="2021-09-24T03:07:35.591" v="2" actId="26606"/>
          <ac:spMkLst>
            <pc:docMk/>
            <pc:sldMk cId="2095006929" sldId="280"/>
            <ac:spMk id="75" creationId="{833F5045-5779-4E8F-9507-636D7A19E1B8}"/>
          </ac:spMkLst>
        </pc:spChg>
        <pc:picChg chg="mod or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5" creationId="{90605B0E-47C7-44D2-936A-2260A3DBC29E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7" creationId="{6DA1C5B2-37ED-4627-AE51-94C563BE14E9}"/>
          </ac:picMkLst>
        </pc:picChg>
        <pc:picChg chg="add del">
          <ac:chgData name="Daniel Felipe Villamil" userId="27e7ebd9e4cb5b2d" providerId="LiveId" clId="{024DFDDB-328D-421E-BCB1-34A7F177F153}" dt="2021-09-24T03:07:35.591" v="2" actId="26606"/>
          <ac:picMkLst>
            <pc:docMk/>
            <pc:sldMk cId="2095006929" sldId="280"/>
            <ac:picMk id="77" creationId="{213F2863-8C93-42A4-AA17-B3D342647690}"/>
          </ac:picMkLst>
        </pc:picChg>
        <pc:picChg chg="del mod ord">
          <ac:chgData name="Daniel Felipe Villamil" userId="27e7ebd9e4cb5b2d" providerId="LiveId" clId="{024DFDDB-328D-421E-BCB1-34A7F177F153}" dt="2021-09-24T03:11:20.219" v="34" actId="478"/>
          <ac:picMkLst>
            <pc:docMk/>
            <pc:sldMk cId="2095006929" sldId="280"/>
            <ac:picMk id="2050" creationId="{9838D34A-FBB9-490E-BCDA-E4C01E618534}"/>
          </ac:picMkLst>
        </pc:picChg>
        <pc:picChg chg="del mod">
          <ac:chgData name="Daniel Felipe Villamil" userId="27e7ebd9e4cb5b2d" providerId="LiveId" clId="{024DFDDB-328D-421E-BCB1-34A7F177F153}" dt="2021-09-24T03:11:20.914" v="36" actId="478"/>
          <ac:picMkLst>
            <pc:docMk/>
            <pc:sldMk cId="2095006929" sldId="280"/>
            <ac:picMk id="2052" creationId="{1DF3B400-0322-477B-BA01-205D4867FDBC}"/>
          </ac:picMkLst>
        </pc:picChg>
        <pc:picChg chg="del mod">
          <ac:chgData name="Daniel Felipe Villamil" userId="27e7ebd9e4cb5b2d" providerId="LiveId" clId="{024DFDDB-328D-421E-BCB1-34A7F177F153}" dt="2021-09-24T03:11:21.522" v="38" actId="478"/>
          <ac:picMkLst>
            <pc:docMk/>
            <pc:sldMk cId="2095006929" sldId="280"/>
            <ac:picMk id="2054" creationId="{DD144E7F-1613-4FE8-A1B2-86C4F5056693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08:55.916" v="10"/>
        <pc:sldMkLst>
          <pc:docMk/>
          <pc:sldMk cId="3804736075" sldId="282"/>
        </pc:sldMkLst>
        <pc:spChg chg="mo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4" creationId="{F260476B-CCA6-412B-A9C5-399C34AE6F05}"/>
          </ac:spMkLst>
        </pc:spChg>
        <pc:spChg chg="ad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135" creationId="{833F5045-5779-4E8F-9507-636D7A19E1B8}"/>
          </ac:spMkLst>
        </pc:spChg>
        <pc:picChg chg="del">
          <ac:chgData name="Daniel Felipe Villamil" userId="27e7ebd9e4cb5b2d" providerId="LiveId" clId="{024DFDDB-328D-421E-BCB1-34A7F177F153}" dt="2021-09-24T03:08:41.271" v="7" actId="478"/>
          <ac:picMkLst>
            <pc:docMk/>
            <pc:sldMk cId="3804736075" sldId="282"/>
            <ac:picMk id="3" creationId="{72B2D6DE-C9B5-4678-91EF-77E85F2350DA}"/>
          </ac:picMkLst>
        </pc:picChg>
        <pc:picChg chg="ad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137" creationId="{213F2863-8C93-42A4-AA17-B3D342647690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0" creationId="{9838D34A-FBB9-490E-BCDA-E4C01E618534}"/>
          </ac:picMkLst>
        </pc:picChg>
        <pc:picChg chg="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2" creationId="{1DF3B400-0322-477B-BA01-205D4867FDBC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4" creationId="{DD144E7F-1613-4FE8-A1B2-86C4F5056693}"/>
          </ac:picMkLst>
        </pc:picChg>
        <pc:picChg chg="add 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3074" creationId="{7C68A902-84D9-41DC-921A-23A9A0B86A89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04:06:30.745" v="1526" actId="1036"/>
        <pc:sldMkLst>
          <pc:docMk/>
          <pc:sldMk cId="201825183" sldId="283"/>
        </pc:sldMkLst>
        <pc:spChg chg="mod">
          <ac:chgData name="Daniel Felipe Villamil" userId="27e7ebd9e4cb5b2d" providerId="LiveId" clId="{024DFDDB-328D-421E-BCB1-34A7F177F153}" dt="2021-09-24T03:16:56.894" v="176" actId="20577"/>
          <ac:spMkLst>
            <pc:docMk/>
            <pc:sldMk cId="201825183" sldId="283"/>
            <ac:spMk id="2" creationId="{89559F60-4CE1-4E2F-86EA-1B60679F1F4A}"/>
          </ac:spMkLst>
        </pc:spChg>
        <pc:spChg chg="add mod">
          <ac:chgData name="Daniel Felipe Villamil" userId="27e7ebd9e4cb5b2d" providerId="LiveId" clId="{024DFDDB-328D-421E-BCB1-34A7F177F153}" dt="2021-09-24T03:44:40.070" v="875" actId="1076"/>
          <ac:spMkLst>
            <pc:docMk/>
            <pc:sldMk cId="201825183" sldId="283"/>
            <ac:spMk id="8" creationId="{A09F0E04-A539-4FD4-A8F7-697ABD291C34}"/>
          </ac:spMkLst>
        </pc:spChg>
        <pc:spChg chg="add mod">
          <ac:chgData name="Daniel Felipe Villamil" userId="27e7ebd9e4cb5b2d" providerId="LiveId" clId="{024DFDDB-328D-421E-BCB1-34A7F177F153}" dt="2021-09-24T03:45:24.571" v="920" actId="1036"/>
          <ac:spMkLst>
            <pc:docMk/>
            <pc:sldMk cId="201825183" sldId="283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06:30.745" v="1526" actId="1036"/>
          <ac:spMkLst>
            <pc:docMk/>
            <pc:sldMk cId="201825183" sldId="283"/>
            <ac:spMk id="24" creationId="{F260476B-CCA6-412B-A9C5-399C34AE6F05}"/>
          </ac:spMkLst>
        </pc:spChg>
        <pc:picChg chg="mod">
          <ac:chgData name="Daniel Felipe Villamil" userId="27e7ebd9e4cb5b2d" providerId="LiveId" clId="{024DFDDB-328D-421E-BCB1-34A7F177F153}" dt="2021-09-24T03:44:35.080" v="874" actId="1076"/>
          <ac:picMkLst>
            <pc:docMk/>
            <pc:sldMk cId="201825183" sldId="283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18:12.691" v="177" actId="478"/>
          <ac:picMkLst>
            <pc:docMk/>
            <pc:sldMk cId="201825183" sldId="283"/>
            <ac:picMk id="5" creationId="{90605B0E-47C7-44D2-936A-2260A3DBC29E}"/>
          </ac:picMkLst>
        </pc:picChg>
        <pc:picChg chg="add del mod">
          <ac:chgData name="Daniel Felipe Villamil" userId="27e7ebd9e4cb5b2d" providerId="LiveId" clId="{024DFDDB-328D-421E-BCB1-34A7F177F153}" dt="2021-09-24T03:43:58.504" v="850" actId="478"/>
          <ac:picMkLst>
            <pc:docMk/>
            <pc:sldMk cId="201825183" sldId="283"/>
            <ac:picMk id="6" creationId="{5A32FEA9-965E-47F5-B5AA-72A8D00E9868}"/>
          </ac:picMkLst>
        </pc:picChg>
        <pc:picChg chg="del">
          <ac:chgData name="Daniel Felipe Villamil" userId="27e7ebd9e4cb5b2d" providerId="LiveId" clId="{024DFDDB-328D-421E-BCB1-34A7F177F153}" dt="2021-09-24T03:18:13.346" v="178" actId="478"/>
          <ac:picMkLst>
            <pc:docMk/>
            <pc:sldMk cId="201825183" sldId="283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37:20.448" v="725" actId="1035"/>
          <ac:picMkLst>
            <pc:docMk/>
            <pc:sldMk cId="201825183" sldId="283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3:44:16.140" v="854" actId="14100"/>
          <ac:picMkLst>
            <pc:docMk/>
            <pc:sldMk cId="201825183" sldId="283"/>
            <ac:picMk id="13" creationId="{CC69087B-E8E1-468E-988B-60975D92F02F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8:26.752" v="977" actId="20577"/>
        <pc:sldMkLst>
          <pc:docMk/>
          <pc:sldMk cId="354022728" sldId="284"/>
        </pc:sldMkLst>
        <pc:spChg chg="mo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48:26.752" v="977" actId="20577"/>
          <ac:spMkLst>
            <pc:docMk/>
            <pc:sldMk cId="354022728" sldId="284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73" creationId="{94AB646F-3BE3-47A3-B14F-9CB84F6BF5BD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7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9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41" creationId="{767CF198-49C5-4D2A-93C6-A7A4D04B9B35}"/>
          </ac:spMkLst>
        </pc:spChg>
        <pc:picChg chg="add del">
          <ac:chgData name="Daniel Felipe Villamil" userId="27e7ebd9e4cb5b2d" providerId="LiveId" clId="{024DFDDB-328D-421E-BCB1-34A7F177F153}" dt="2021-09-24T03:47:13.603" v="934" actId="478"/>
          <ac:picMkLst>
            <pc:docMk/>
            <pc:sldMk cId="354022728" sldId="284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20:56.866" v="286" actId="478"/>
          <ac:picMkLst>
            <pc:docMk/>
            <pc:sldMk cId="354022728" sldId="284"/>
            <ac:picMk id="5" creationId="{90605B0E-47C7-44D2-936A-2260A3DBC29E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" creationId="{8301CCB0-0230-405A-B124-07E34BC0D079}"/>
          </ac:picMkLst>
        </pc:picChg>
        <pc:picChg chg="del">
          <ac:chgData name="Daniel Felipe Villamil" userId="27e7ebd9e4cb5b2d" providerId="LiveId" clId="{024DFDDB-328D-421E-BCB1-34A7F177F153}" dt="2021-09-24T03:20:56.183" v="285" actId="478"/>
          <ac:picMkLst>
            <pc:docMk/>
            <pc:sldMk cId="354022728" sldId="284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9" creationId="{3EB528D0-7534-4381-9785-C97676C104E7}"/>
          </ac:picMkLst>
        </pc:picChg>
        <pc:picChg chg="add del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75" creationId="{E0BE7827-5B1A-4F37-BF70-19F7C5C6BDEB}"/>
          </ac:picMkLst>
        </pc:picChg>
        <pc:picChg chg="add del mod">
          <ac:chgData name="Daniel Felipe Villamil" userId="27e7ebd9e4cb5b2d" providerId="LiveId" clId="{024DFDDB-328D-421E-BCB1-34A7F177F153}" dt="2021-09-24T03:46:28.994" v="929"/>
          <ac:picMkLst>
            <pc:docMk/>
            <pc:sldMk cId="354022728" sldId="284"/>
            <ac:picMk id="6146" creationId="{31C2ED45-E3FA-43F3-8FB9-1FD7F3A979BF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148" creationId="{396FE1C5-3CF6-4DE9-A3DA-4EADE62DC77A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9:42.493" v="988" actId="26606"/>
        <pc:sldMkLst>
          <pc:docMk/>
          <pc:sldMk cId="4287236719" sldId="285"/>
        </pc:sldMkLst>
        <pc:spChg chg="mod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" creationId="{89559F60-4CE1-4E2F-86EA-1B60679F1F4A}"/>
          </ac:spMkLst>
        </pc:spChg>
        <pc:spChg chg="add del mod ord">
          <ac:chgData name="Daniel Felipe Villamil" userId="27e7ebd9e4cb5b2d" providerId="LiveId" clId="{024DFDDB-328D-421E-BCB1-34A7F177F153}" dt="2021-09-24T03:49:42.493" v="988" actId="26606"/>
          <ac:spMkLst>
            <pc:docMk/>
            <pc:sldMk cId="4287236719" sldId="285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9" creationId="{D9D9D0AB-1E2F-44A8-B9C6-FA4098301883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1" creationId="{A44F45F2-707C-48E1-8864-6B816A93B389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3" creationId="{490B787F-2030-4934-B211-B0A9DE4CBDDA}"/>
          </ac:spMkLst>
        </pc:spChg>
        <pc:graphicFrameChg chg="add del">
          <ac:chgData name="Daniel Felipe Villamil" userId="27e7ebd9e4cb5b2d" providerId="LiveId" clId="{024DFDDB-328D-421E-BCB1-34A7F177F153}" dt="2021-09-24T03:49:32.991" v="981" actId="26606"/>
          <ac:graphicFrameMkLst>
            <pc:docMk/>
            <pc:sldMk cId="4287236719" sldId="285"/>
            <ac:graphicFrameMk id="26" creationId="{F3C9B70E-9981-4CEE-A138-8F6E058387EE}"/>
          </ac:graphicFrameMkLst>
        </pc:graphicFrameChg>
        <pc:graphicFrameChg chg="add del">
          <ac:chgData name="Daniel Felipe Villamil" userId="27e7ebd9e4cb5b2d" providerId="LiveId" clId="{024DFDDB-328D-421E-BCB1-34A7F177F153}" dt="2021-09-24T03:49:36.409" v="983" actId="26606"/>
          <ac:graphicFrameMkLst>
            <pc:docMk/>
            <pc:sldMk cId="4287236719" sldId="285"/>
            <ac:graphicFrameMk id="28" creationId="{F934EDD7-0CDD-42FE-81EB-37EB9C3D55E0}"/>
          </ac:graphicFrameMkLst>
        </pc:graphicFrameChg>
        <pc:graphicFrameChg chg="add del">
          <ac:chgData name="Daniel Felipe Villamil" userId="27e7ebd9e4cb5b2d" providerId="LiveId" clId="{024DFDDB-328D-421E-BCB1-34A7F177F153}" dt="2021-09-24T03:49:39.535" v="985" actId="26606"/>
          <ac:graphicFrameMkLst>
            <pc:docMk/>
            <pc:sldMk cId="4287236719" sldId="285"/>
            <ac:graphicFrameMk id="30" creationId="{C7B46C81-ECC1-4EDE-8B5A-C094C171B6B4}"/>
          </ac:graphicFrameMkLst>
        </pc:graphicFrameChg>
        <pc:graphicFrameChg chg="add del">
          <ac:chgData name="Daniel Felipe Villamil" userId="27e7ebd9e4cb5b2d" providerId="LiveId" clId="{024DFDDB-328D-421E-BCB1-34A7F177F153}" dt="2021-09-24T03:49:42.478" v="987" actId="26606"/>
          <ac:graphicFrameMkLst>
            <pc:docMk/>
            <pc:sldMk cId="4287236719" sldId="285"/>
            <ac:graphicFrameMk id="32" creationId="{38E9EAC6-A26D-4348-AF4F-3E2612083DA8}"/>
          </ac:graphicFrameMkLst>
        </pc:graphicFrameChg>
        <pc:graphicFrameChg chg="add">
          <ac:chgData name="Daniel Felipe Villamil" userId="27e7ebd9e4cb5b2d" providerId="LiveId" clId="{024DFDDB-328D-421E-BCB1-34A7F177F153}" dt="2021-09-24T03:49:42.493" v="988" actId="26606"/>
          <ac:graphicFrameMkLst>
            <pc:docMk/>
            <pc:sldMk cId="4287236719" sldId="285"/>
            <ac:graphicFrameMk id="34" creationId="{F3C9B70E-9981-4CEE-A138-8F6E058387EE}"/>
          </ac:graphicFrameMkLst>
        </pc:graphicFrameChg>
        <pc:picChg chg="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3" creationId="{72B2D6DE-C9B5-4678-91EF-77E85F2350DA}"/>
          </ac:picMkLst>
        </pc:picChg>
        <pc:picChg chg="add del mod">
          <ac:chgData name="Daniel Felipe Villamil" userId="27e7ebd9e4cb5b2d" providerId="LiveId" clId="{024DFDDB-328D-421E-BCB1-34A7F177F153}" dt="2021-09-24T03:22:04.558" v="307" actId="478"/>
          <ac:picMkLst>
            <pc:docMk/>
            <pc:sldMk cId="4287236719" sldId="285"/>
            <ac:picMk id="5" creationId="{66F13883-F96D-452E-895B-400E0F38CAD6}"/>
          </ac:picMkLst>
        </pc:picChg>
        <pc:picChg chg="add del mod">
          <ac:chgData name="Daniel Felipe Villamil" userId="27e7ebd9e4cb5b2d" providerId="LiveId" clId="{024DFDDB-328D-421E-BCB1-34A7F177F153}" dt="2021-09-24T03:22:40.554" v="313" actId="478"/>
          <ac:picMkLst>
            <pc:docMk/>
            <pc:sldMk cId="4287236719" sldId="285"/>
            <ac:picMk id="7" creationId="{4A21F5BE-0320-4920-A0AD-8F06A93745DB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9" creationId="{FF08D02D-CE83-450C-BAD2-772F306BFCD2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11" creationId="{369ACC85-1686-4FC2-9698-874445DD3D15}"/>
          </ac:picMkLst>
        </pc:picChg>
      </pc:sldChg>
      <pc:sldChg chg="addSp delSp modSp add del mod ord setBg">
        <pc:chgData name="Daniel Felipe Villamil" userId="27e7ebd9e4cb5b2d" providerId="LiveId" clId="{024DFDDB-328D-421E-BCB1-34A7F177F153}" dt="2021-09-24T04:02:32.412" v="1441" actId="47"/>
        <pc:sldMkLst>
          <pc:docMk/>
          <pc:sldMk cId="1651764606" sldId="286"/>
        </pc:sldMkLst>
        <pc:spChg chg="mo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" creationId="{89559F60-4CE1-4E2F-86EA-1B60679F1F4A}"/>
          </ac:spMkLst>
        </pc:spChg>
        <pc:spChg chg="del mod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12" creationId="{9A75C3F3-18C5-4EB0-8674-D7C5D72CAFF3}"/>
          </ac:spMkLst>
        </pc:spChg>
        <pc:spChg chg="mod or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1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3" creationId="{6576A321-2C04-4E8E-B7C0-22588C9C5E7A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5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7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9" creationId="{3D2A823F-3501-42FE-AA79-81397A58E19E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1" creationId="{767CF198-49C5-4D2A-93C6-A7A4D04B9B35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3" creationId="{4D1EC289-2791-41B5-B240-03653B703D9C}"/>
          </ac:spMkLst>
        </pc:spChg>
        <pc:picChg chg="del mod ord">
          <ac:chgData name="Daniel Felipe Villamil" userId="27e7ebd9e4cb5b2d" providerId="LiveId" clId="{024DFDDB-328D-421E-BCB1-34A7F177F153}" dt="2021-09-24T04:00:18.827" v="1397" actId="478"/>
          <ac:picMkLst>
            <pc:docMk/>
            <pc:sldMk cId="1651764606" sldId="286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5" creationId="{C8312AF6-4ABC-4970-9214-F9538A171CB8}"/>
          </ac:picMkLst>
        </pc:picChg>
        <pc:picChg chg="del">
          <ac:chgData name="Daniel Felipe Villamil" userId="27e7ebd9e4cb5b2d" providerId="LiveId" clId="{024DFDDB-328D-421E-BCB1-34A7F177F153}" dt="2021-09-24T03:52:20.447" v="1017" actId="478"/>
          <ac:picMkLst>
            <pc:docMk/>
            <pc:sldMk cId="1651764606" sldId="286"/>
            <ac:picMk id="10" creationId="{8AC940ED-932D-4E69-BB01-3D5CE1D47D02}"/>
          </ac:picMkLst>
        </pc:picChg>
        <pc:picChg chg="del">
          <ac:chgData name="Daniel Felipe Villamil" userId="27e7ebd9e4cb5b2d" providerId="LiveId" clId="{024DFDDB-328D-421E-BCB1-34A7F177F153}" dt="2021-09-24T03:52:22.591" v="1018" actId="478"/>
          <ac:picMkLst>
            <pc:docMk/>
            <pc:sldMk cId="1651764606" sldId="286"/>
            <ac:picMk id="13" creationId="{CC69087B-E8E1-468E-988B-60975D92F02F}"/>
          </ac:picMkLst>
        </pc:picChg>
        <pc:picChg chg="add mod or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8194" creationId="{D8067BF1-F2D9-4180-AFCF-820E2696ADDA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03:29.310" v="1452" actId="1076"/>
        <pc:sldMkLst>
          <pc:docMk/>
          <pc:sldMk cId="2587411647" sldId="287"/>
        </pc:sldMkLst>
        <pc:spChg chg="mod">
          <ac:chgData name="Daniel Felipe Villamil" userId="27e7ebd9e4cb5b2d" providerId="LiveId" clId="{024DFDDB-328D-421E-BCB1-34A7F177F153}" dt="2021-09-24T04:01:35.786" v="1437" actId="20577"/>
          <ac:spMkLst>
            <pc:docMk/>
            <pc:sldMk cId="2587411647" sldId="287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12" creationId="{9A75C3F3-18C5-4EB0-8674-D7C5D72CAFF3}"/>
          </ac:spMkLst>
        </pc:spChg>
        <pc:spChg chg="add del mod">
          <ac:chgData name="Daniel Felipe Villamil" userId="27e7ebd9e4cb5b2d" providerId="LiveId" clId="{024DFDDB-328D-421E-BCB1-34A7F177F153}" dt="2021-09-24T04:02:10.347" v="1440" actId="26606"/>
          <ac:spMkLst>
            <pc:docMk/>
            <pc:sldMk cId="2587411647" sldId="287"/>
            <ac:spMk id="24" creationId="{F260476B-CCA6-412B-A9C5-399C34AE6F05}"/>
          </ac:spMkLst>
        </pc:spChg>
        <pc:graphicFrameChg chg="add del">
          <ac:chgData name="Daniel Felipe Villamil" userId="27e7ebd9e4cb5b2d" providerId="LiveId" clId="{024DFDDB-328D-421E-BCB1-34A7F177F153}" dt="2021-09-24T04:02:10.285" v="1439" actId="26606"/>
          <ac:graphicFrameMkLst>
            <pc:docMk/>
            <pc:sldMk cId="2587411647" sldId="287"/>
            <ac:graphicFrameMk id="26" creationId="{A0910CFD-507A-45FC-9D76-A88D19031A1B}"/>
          </ac:graphicFrameMkLst>
        </pc:graphicFrameChg>
        <pc:graphicFrameChg chg="add">
          <ac:chgData name="Daniel Felipe Villamil" userId="27e7ebd9e4cb5b2d" providerId="LiveId" clId="{024DFDDB-328D-421E-BCB1-34A7F177F153}" dt="2021-09-24T04:02:10.347" v="1440" actId="26606"/>
          <ac:graphicFrameMkLst>
            <pc:docMk/>
            <pc:sldMk cId="2587411647" sldId="287"/>
            <ac:graphicFrameMk id="28" creationId="{2AD07D6B-DA9B-49CD-B3C5-3238D8249B4B}"/>
          </ac:graphicFrameMkLst>
        </pc:graphicFrame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9" creationId="{3E0DDE0B-F597-4907-9D00-83CC0978C1FE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11" creationId="{C11A8676-38C6-4CD5-AD88-EAE71B719338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3" creationId="{CC69087B-E8E1-468E-988B-60975D92F02F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17:41.988" v="1696" actId="14100"/>
        <pc:sldMkLst>
          <pc:docMk/>
          <pc:sldMk cId="2327127595" sldId="288"/>
        </pc:sldMkLst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4" creationId="{F260476B-CCA6-412B-A9C5-399C34AE6F05}"/>
          </ac:spMkLst>
        </pc:spChg>
        <pc:picChg chg="add mod">
          <ac:chgData name="Daniel Felipe Villamil" userId="27e7ebd9e4cb5b2d" providerId="LiveId" clId="{024DFDDB-328D-421E-BCB1-34A7F177F153}" dt="2021-09-24T04:13:36.167" v="1668" actId="1076"/>
          <ac:picMkLst>
            <pc:docMk/>
            <pc:sldMk cId="2327127595" sldId="288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13:25.226" v="1667" actId="14100"/>
          <ac:picMkLst>
            <pc:docMk/>
            <pc:sldMk cId="2327127595" sldId="288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13:18.048" v="1666" actId="14100"/>
          <ac:picMkLst>
            <pc:docMk/>
            <pc:sldMk cId="2327127595" sldId="288"/>
            <ac:picMk id="11" creationId="{BB4BB420-AF55-4566-8A52-F9A7F2E9787D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3" creationId="{CC69087B-E8E1-468E-988B-60975D92F02F}"/>
          </ac:picMkLst>
        </pc:picChg>
        <pc:picChg chg="add mod">
          <ac:chgData name="Daniel Felipe Villamil" userId="27e7ebd9e4cb5b2d" providerId="LiveId" clId="{024DFDDB-328D-421E-BCB1-34A7F177F153}" dt="2021-09-24T04:17:41.988" v="1696" actId="14100"/>
          <ac:picMkLst>
            <pc:docMk/>
            <pc:sldMk cId="2327127595" sldId="288"/>
            <ac:picMk id="15" creationId="{D3F50DB2-9222-4662-A88F-47A89EB48CD9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26:52.324" v="1912"/>
        <pc:sldMkLst>
          <pc:docMk/>
          <pc:sldMk cId="2679225639" sldId="289"/>
        </pc:sldMkLst>
        <pc:spChg chg="mod">
          <ac:chgData name="Daniel Felipe Villamil" userId="27e7ebd9e4cb5b2d" providerId="LiveId" clId="{024DFDDB-328D-421E-BCB1-34A7F177F153}" dt="2021-09-24T04:22:32.001" v="1847" actId="20577"/>
          <ac:spMkLst>
            <pc:docMk/>
            <pc:sldMk cId="2679225639" sldId="289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04:25:58.336" v="1885"/>
          <ac:grpSpMkLst>
            <pc:docMk/>
            <pc:sldMk cId="2679225639" sldId="289"/>
            <ac:grpSpMk id="10" creationId="{9A795281-5A4C-44FC-9FD2-49A46BAD3E45}"/>
          </ac:grpSpMkLst>
        </pc:grpChg>
        <pc:grpChg chg="del 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4" creationId="{C0A606C0-366B-499C-B356-7763999D8398}"/>
          </ac:grpSpMkLst>
        </pc:grpChg>
        <pc:grpChg chg="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7" creationId="{71126899-7919-4D14-BCC5-6A79A3A44F4B}"/>
          </ac:grpSpMkLst>
        </pc:grpChg>
        <pc:grpChg chg="mod">
          <ac:chgData name="Daniel Felipe Villamil" userId="27e7ebd9e4cb5b2d" providerId="LiveId" clId="{024DFDDB-328D-421E-BCB1-34A7F177F153}" dt="2021-09-24T04:26:02.917" v="1891"/>
          <ac:grpSpMkLst>
            <pc:docMk/>
            <pc:sldMk cId="2679225639" sldId="289"/>
            <ac:grpSpMk id="20" creationId="{C8523399-5D6B-43B9-A52C-EE130E904300}"/>
          </ac:grpSpMkLst>
        </pc:grpChg>
        <pc:grpChg chg="del mod">
          <ac:chgData name="Daniel Felipe Villamil" userId="27e7ebd9e4cb5b2d" providerId="LiveId" clId="{024DFDDB-328D-421E-BCB1-34A7F177F153}" dt="2021-09-24T04:26:08.349" v="1900"/>
          <ac:grpSpMkLst>
            <pc:docMk/>
            <pc:sldMk cId="2679225639" sldId="289"/>
            <ac:grpSpMk id="25" creationId="{F921E861-76B0-463F-9A87-68BBE01B6A73}"/>
          </ac:grpSpMkLst>
        </pc:grpChg>
        <pc:grpChg chg="del mod">
          <ac:chgData name="Daniel Felipe Villamil" userId="27e7ebd9e4cb5b2d" providerId="LiveId" clId="{024DFDDB-328D-421E-BCB1-34A7F177F153}" dt="2021-09-24T04:26:10.573" v="1905"/>
          <ac:grpSpMkLst>
            <pc:docMk/>
            <pc:sldMk cId="2679225639" sldId="289"/>
            <ac:grpSpMk id="30" creationId="{1EFCEA60-D9C8-4C00-B802-FFF4003235A5}"/>
          </ac:grpSpMkLst>
        </pc:grpChg>
        <pc:grpChg chg="mod">
          <ac:chgData name="Daniel Felipe Villamil" userId="27e7ebd9e4cb5b2d" providerId="LiveId" clId="{024DFDDB-328D-421E-BCB1-34A7F177F153}" dt="2021-09-24T04:26:26.459" v="1906"/>
          <ac:grpSpMkLst>
            <pc:docMk/>
            <pc:sldMk cId="2679225639" sldId="289"/>
            <ac:grpSpMk id="35" creationId="{CE1CC12A-FB58-4E44-96BD-333335A33377}"/>
          </ac:grpSpMkLst>
        </pc:grpChg>
        <pc:grpChg chg="mod">
          <ac:chgData name="Daniel Felipe Villamil" userId="27e7ebd9e4cb5b2d" providerId="LiveId" clId="{024DFDDB-328D-421E-BCB1-34A7F177F153}" dt="2021-09-24T04:26:52.324" v="1912"/>
          <ac:grpSpMkLst>
            <pc:docMk/>
            <pc:sldMk cId="2679225639" sldId="289"/>
            <ac:grpSpMk id="40" creationId="{E9B336EA-7BD6-441D-837A-D7184E13CF1A}"/>
          </ac:grpSpMkLst>
        </pc:grp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25:15.016" v="1879" actId="14100"/>
          <ac:picMkLst>
            <pc:docMk/>
            <pc:sldMk cId="2679225639" sldId="289"/>
            <ac:picMk id="6" creationId="{C7342C31-FFDC-4633-9D14-2D9601ECA3ED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11" creationId="{BB4BB420-AF55-4566-8A52-F9A7F2E9787D}"/>
          </ac:picMkLst>
        </pc:pic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8" creationId="{A6D36CFE-51AC-41A1-BED0-391871423C41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9" creationId="{FAC67B3B-3980-4E48-A282-F9220FA93CD7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2" creationId="{47679477-9201-462D-BE70-2FA70C966449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3" creationId="{2C41531D-0C87-452D-B3C4-2C36EF9C4E35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5" creationId="{7F916016-ED1D-4131-B52D-AE47878A4CC2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6" creationId="{C0455099-3125-4202-ACBC-AE17540637D6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8" creationId="{66050D25-3C1E-45A7-A55F-9C3A84E251CA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9" creationId="{C6999194-EC43-4CA7-B0F6-0E646EF178F3}"/>
          </ac:inkMkLst>
        </pc:inkChg>
        <pc:inkChg chg="add del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1" creationId="{105EBB74-7BB1-4844-BA41-8155C977F95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2" creationId="{BF5502D5-F2D5-4A68-8D3E-E95DBBF611D5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3" creationId="{6A82F48C-9A79-4299-83DA-B9F646C2B2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6" creationId="{53D0F6C9-3EA3-431A-A782-1038EFAA142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7" creationId="{8B762225-B0DB-42AA-8C40-E8468C14524E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8" creationId="{A0D3F462-B34E-44BC-9A0A-0D85A9D1A630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9" creationId="{B7193A0E-84BA-4386-875A-984CEEEB360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1" creationId="{BC51566F-0A10-43AD-8BF4-89B16C2E7A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2" creationId="{49DD69C1-4323-4873-95B0-BE3E37CB0A2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3" creationId="{A31201C9-B1DB-4325-AF68-B28809DBAA61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4" creationId="{AD219471-10F6-4FFB-8920-1F4DFBC99732}"/>
          </ac:inkMkLst>
        </pc:inkChg>
        <pc:inkChg chg="add del">
          <ac:chgData name="Daniel Felipe Villamil" userId="27e7ebd9e4cb5b2d" providerId="LiveId" clId="{024DFDDB-328D-421E-BCB1-34A7F177F153}" dt="2021-09-24T04:26:38.869" v="1908"/>
          <ac:inkMkLst>
            <pc:docMk/>
            <pc:sldMk cId="2679225639" sldId="289"/>
            <ac:inkMk id="36" creationId="{903287F1-2700-4DD9-A8B9-07A3009D0AE2}"/>
          </ac:inkMkLst>
        </pc:inkChg>
        <pc:inkChg chg="add">
          <ac:chgData name="Daniel Felipe Villamil" userId="27e7ebd9e4cb5b2d" providerId="LiveId" clId="{024DFDDB-328D-421E-BCB1-34A7F177F153}" dt="2021-09-24T04:26:47.757" v="1909" actId="9405"/>
          <ac:inkMkLst>
            <pc:docMk/>
            <pc:sldMk cId="2679225639" sldId="289"/>
            <ac:inkMk id="37" creationId="{EBA37EAA-6A4C-4452-B6E3-DF97E9C0996B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8" creationId="{4725E180-122A-4EE6-AFB8-A582BF4A7F3F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9" creationId="{148266E3-035F-4B26-BE3C-70EE56DB67EA}"/>
          </ac:inkMkLst>
        </pc:inkChg>
      </pc:sldChg>
      <pc:sldChg chg="addSp delSp modSp add mod">
        <pc:chgData name="Daniel Felipe Villamil" userId="27e7ebd9e4cb5b2d" providerId="LiveId" clId="{024DFDDB-328D-421E-BCB1-34A7F177F153}" dt="2021-09-24T06:23:41.414" v="2070" actId="27636"/>
        <pc:sldMkLst>
          <pc:docMk/>
          <pc:sldMk cId="244324576" sldId="290"/>
        </pc:sldMkLst>
        <pc:spChg chg="mod">
          <ac:chgData name="Daniel Felipe Villamil" userId="27e7ebd9e4cb5b2d" providerId="LiveId" clId="{024DFDDB-328D-421E-BCB1-34A7F177F153}" dt="2021-09-24T04:23:13.953" v="1856" actId="20577"/>
          <ac:spMkLst>
            <pc:docMk/>
            <pc:sldMk cId="244324576" sldId="290"/>
            <ac:spMk id="2" creationId="{89559F60-4CE1-4E2F-86EA-1B60679F1F4A}"/>
          </ac:spMkLst>
        </pc:spChg>
        <pc:spChg chg="mod">
          <ac:chgData name="Daniel Felipe Villamil" userId="27e7ebd9e4cb5b2d" providerId="LiveId" clId="{024DFDDB-328D-421E-BCB1-34A7F177F153}" dt="2021-09-24T06:23:41.414" v="2070" actId="27636"/>
          <ac:spMkLst>
            <pc:docMk/>
            <pc:sldMk cId="244324576" sldId="290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06:11:48.824" v="1928" actId="478"/>
          <ac:picMkLst>
            <pc:docMk/>
            <pc:sldMk cId="244324576" sldId="290"/>
            <ac:picMk id="5" creationId="{1745D9BD-CB54-44CA-A761-4B853B2DD4BD}"/>
          </ac:picMkLst>
        </pc:picChg>
        <pc:picChg chg="add del mod">
          <ac:chgData name="Daniel Felipe Villamil" userId="27e7ebd9e4cb5b2d" providerId="LiveId" clId="{024DFDDB-328D-421E-BCB1-34A7F177F153}" dt="2021-09-24T06:23:28.891" v="2065" actId="478"/>
          <ac:picMkLst>
            <pc:docMk/>
            <pc:sldMk cId="244324576" sldId="290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06:11:49.683" v="1929" actId="478"/>
          <ac:picMkLst>
            <pc:docMk/>
            <pc:sldMk cId="244324576" sldId="290"/>
            <ac:picMk id="7" creationId="{BB0FD8CE-D74F-462B-83D3-34BCDAF4BCC5}"/>
          </ac:picMkLst>
        </pc:picChg>
        <pc:picChg chg="add del mod">
          <ac:chgData name="Daniel Felipe Villamil" userId="27e7ebd9e4cb5b2d" providerId="LiveId" clId="{024DFDDB-328D-421E-BCB1-34A7F177F153}" dt="2021-09-24T06:13:13.116" v="1938" actId="478"/>
          <ac:picMkLst>
            <pc:docMk/>
            <pc:sldMk cId="244324576" sldId="290"/>
            <ac:picMk id="9" creationId="{DCB92D5F-1F0D-4966-B4FE-1554773D1F5A}"/>
          </ac:picMkLst>
        </pc:picChg>
        <pc:picChg chg="del">
          <ac:chgData name="Daniel Felipe Villamil" userId="27e7ebd9e4cb5b2d" providerId="LiveId" clId="{024DFDDB-328D-421E-BCB1-34A7F177F153}" dt="2021-09-24T06:11:50.270" v="1930" actId="478"/>
          <ac:picMkLst>
            <pc:docMk/>
            <pc:sldMk cId="244324576" sldId="290"/>
            <ac:picMk id="11" creationId="{BB4BB420-AF55-4566-8A52-F9A7F2E9787D}"/>
          </ac:picMkLst>
        </pc:picChg>
        <pc:picChg chg="add del mod">
          <ac:chgData name="Daniel Felipe Villamil" userId="27e7ebd9e4cb5b2d" providerId="LiveId" clId="{024DFDDB-328D-421E-BCB1-34A7F177F153}" dt="2021-09-24T06:23:30.547" v="2066" actId="478"/>
          <ac:picMkLst>
            <pc:docMk/>
            <pc:sldMk cId="244324576" sldId="290"/>
            <ac:picMk id="12" creationId="{7AF5BC83-312A-4602-B819-D11C6F832379}"/>
          </ac:picMkLst>
        </pc:picChg>
        <pc:picChg chg="add del mod">
          <ac:chgData name="Daniel Felipe Villamil" userId="27e7ebd9e4cb5b2d" providerId="LiveId" clId="{024DFDDB-328D-421E-BCB1-34A7F177F153}" dt="2021-09-24T06:14:01.098" v="1942" actId="478"/>
          <ac:picMkLst>
            <pc:docMk/>
            <pc:sldMk cId="244324576" sldId="290"/>
            <ac:picMk id="1026" creationId="{AD98D408-12E2-488F-A5D5-408DA3A89C7A}"/>
          </ac:picMkLst>
        </pc:picChg>
        <pc:picChg chg="add del mod">
          <ac:chgData name="Daniel Felipe Villamil" userId="27e7ebd9e4cb5b2d" providerId="LiveId" clId="{024DFDDB-328D-421E-BCB1-34A7F177F153}" dt="2021-09-24T06:23:35.259" v="2068" actId="478"/>
          <ac:picMkLst>
            <pc:docMk/>
            <pc:sldMk cId="244324576" sldId="290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06:21:38.496" v="2057" actId="478"/>
          <ac:picMkLst>
            <pc:docMk/>
            <pc:sldMk cId="244324576" sldId="290"/>
            <ac:picMk id="1030" creationId="{17499A07-2D71-432A-833D-596F15FCD87A}"/>
          </ac:picMkLst>
        </pc:picChg>
        <pc:picChg chg="add mod">
          <ac:chgData name="Daniel Felipe Villamil" userId="27e7ebd9e4cb5b2d" providerId="LiveId" clId="{024DFDDB-328D-421E-BCB1-34A7F177F153}" dt="2021-09-24T06:23:32.876" v="2067" actId="1076"/>
          <ac:picMkLst>
            <pc:docMk/>
            <pc:sldMk cId="244324576" sldId="290"/>
            <ac:picMk id="1032" creationId="{31E082B8-6504-4B48-87C0-0C2C99B2405E}"/>
          </ac:picMkLst>
        </pc:picChg>
      </pc:sldChg>
      <pc:sldChg chg="delSp add ord">
        <pc:chgData name="Daniel Felipe Villamil" userId="27e7ebd9e4cb5b2d" providerId="LiveId" clId="{024DFDDB-328D-421E-BCB1-34A7F177F153}" dt="2021-09-24T06:23:20.684" v="2064"/>
        <pc:sldMkLst>
          <pc:docMk/>
          <pc:sldMk cId="2771448716" sldId="291"/>
        </pc:sldMkLst>
        <pc:picChg chg="del">
          <ac:chgData name="Daniel Felipe Villamil" userId="27e7ebd9e4cb5b2d" providerId="LiveId" clId="{024DFDDB-328D-421E-BCB1-34A7F177F153}" dt="2021-09-24T06:23:17.130" v="2062" actId="478"/>
          <ac:picMkLst>
            <pc:docMk/>
            <pc:sldMk cId="2771448716" sldId="291"/>
            <ac:picMk id="1032" creationId="{31E082B8-6504-4B48-87C0-0C2C99B2405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BA4DE-9095-403A-AE20-BE91B855940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7846D3-62A8-4BAE-83D5-E6AF8B2F7B1F}">
      <dgm:prSet/>
      <dgm:spPr/>
      <dgm:t>
        <a:bodyPr/>
        <a:lstStyle/>
        <a:p>
          <a:r>
            <a:rPr lang="en-US"/>
            <a:t>Market participation:</a:t>
          </a:r>
        </a:p>
      </dgm:t>
    </dgm:pt>
    <dgm:pt modelId="{DBFE213A-3028-46EB-982D-A81811E43C93}" type="parTrans" cxnId="{0399E7A5-DEE4-419B-8D53-0DF4A8353A62}">
      <dgm:prSet/>
      <dgm:spPr/>
      <dgm:t>
        <a:bodyPr/>
        <a:lstStyle/>
        <a:p>
          <a:endParaRPr lang="en-US"/>
        </a:p>
      </dgm:t>
    </dgm:pt>
    <dgm:pt modelId="{AC5D1BBF-01D2-4AB2-B25A-095F6AB662FF}" type="sibTrans" cxnId="{0399E7A5-DEE4-419B-8D53-0DF4A8353A62}">
      <dgm:prSet/>
      <dgm:spPr/>
      <dgm:t>
        <a:bodyPr/>
        <a:lstStyle/>
        <a:p>
          <a:endParaRPr lang="en-US"/>
        </a:p>
      </dgm:t>
    </dgm:pt>
    <dgm:pt modelId="{7654FFF6-C819-4F8B-B413-8DC8C08BC73F}">
      <dgm:prSet/>
      <dgm:spPr/>
      <dgm:t>
        <a:bodyPr/>
        <a:lstStyle/>
        <a:p>
          <a:r>
            <a:rPr lang="en-US"/>
            <a:t>By volume of flights</a:t>
          </a:r>
        </a:p>
      </dgm:t>
    </dgm:pt>
    <dgm:pt modelId="{DB2EA827-C37F-4B6C-8BA2-443A88639D54}" type="parTrans" cxnId="{5E6E6B24-3B68-4EDE-A8DF-D37C17DB2D2D}">
      <dgm:prSet/>
      <dgm:spPr/>
      <dgm:t>
        <a:bodyPr/>
        <a:lstStyle/>
        <a:p>
          <a:endParaRPr lang="en-US"/>
        </a:p>
      </dgm:t>
    </dgm:pt>
    <dgm:pt modelId="{6CAD222E-5EB4-4AC5-84B9-858E5A890275}" type="sibTrans" cxnId="{5E6E6B24-3B68-4EDE-A8DF-D37C17DB2D2D}">
      <dgm:prSet/>
      <dgm:spPr/>
      <dgm:t>
        <a:bodyPr/>
        <a:lstStyle/>
        <a:p>
          <a:endParaRPr lang="en-US"/>
        </a:p>
      </dgm:t>
    </dgm:pt>
    <dgm:pt modelId="{3FDFAEBD-2FE5-4C83-93A2-2BB36EC67024}">
      <dgm:prSet/>
      <dgm:spPr/>
      <dgm:t>
        <a:bodyPr/>
        <a:lstStyle/>
        <a:p>
          <a:r>
            <a:rPr lang="en-US"/>
            <a:t>By Volume of delays</a:t>
          </a:r>
        </a:p>
      </dgm:t>
    </dgm:pt>
    <dgm:pt modelId="{B93ACBA7-DABC-467B-9307-522F76E92C1C}" type="parTrans" cxnId="{04C477AD-9776-4651-B021-351F3F6A0597}">
      <dgm:prSet/>
      <dgm:spPr/>
      <dgm:t>
        <a:bodyPr/>
        <a:lstStyle/>
        <a:p>
          <a:endParaRPr lang="en-US"/>
        </a:p>
      </dgm:t>
    </dgm:pt>
    <dgm:pt modelId="{415CBABA-4A32-483E-A1F0-8BEBE5F3280A}" type="sibTrans" cxnId="{04C477AD-9776-4651-B021-351F3F6A0597}">
      <dgm:prSet/>
      <dgm:spPr/>
      <dgm:t>
        <a:bodyPr/>
        <a:lstStyle/>
        <a:p>
          <a:endParaRPr lang="en-US"/>
        </a:p>
      </dgm:t>
    </dgm:pt>
    <dgm:pt modelId="{ED184804-F24C-4503-80BD-D114EE9A977F}">
      <dgm:prSet/>
      <dgm:spPr/>
      <dgm:t>
        <a:bodyPr/>
        <a:lstStyle/>
        <a:p>
          <a:r>
            <a:rPr lang="en-US"/>
            <a:t>Some carriers have more/less than proportional delays respect to their size</a:t>
          </a:r>
        </a:p>
      </dgm:t>
    </dgm:pt>
    <dgm:pt modelId="{81262F69-E80F-4DD4-B90B-9C662E935EA6}" type="parTrans" cxnId="{2139B27F-173E-4F1C-B390-3D7834FC68C5}">
      <dgm:prSet/>
      <dgm:spPr/>
      <dgm:t>
        <a:bodyPr/>
        <a:lstStyle/>
        <a:p>
          <a:endParaRPr lang="en-US"/>
        </a:p>
      </dgm:t>
    </dgm:pt>
    <dgm:pt modelId="{11D8ADE3-66A0-4E40-BD6A-F8DF7E9D372B}" type="sibTrans" cxnId="{2139B27F-173E-4F1C-B390-3D7834FC68C5}">
      <dgm:prSet/>
      <dgm:spPr/>
      <dgm:t>
        <a:bodyPr/>
        <a:lstStyle/>
        <a:p>
          <a:endParaRPr lang="en-US"/>
        </a:p>
      </dgm:t>
    </dgm:pt>
    <dgm:pt modelId="{F5353E8F-A337-4FDA-8983-D739FF68501E}" type="pres">
      <dgm:prSet presAssocID="{749BA4DE-9095-403A-AE20-BE91B855940C}" presName="Name0" presStyleCnt="0">
        <dgm:presLayoutVars>
          <dgm:dir/>
          <dgm:animLvl val="lvl"/>
          <dgm:resizeHandles val="exact"/>
        </dgm:presLayoutVars>
      </dgm:prSet>
      <dgm:spPr/>
    </dgm:pt>
    <dgm:pt modelId="{E468150F-0FA6-46C9-9AC4-09C67EBCB408}" type="pres">
      <dgm:prSet presAssocID="{ED184804-F24C-4503-80BD-D114EE9A977F}" presName="boxAndChildren" presStyleCnt="0"/>
      <dgm:spPr/>
    </dgm:pt>
    <dgm:pt modelId="{A99D15CE-2D08-40D1-BDBF-981128AF3535}" type="pres">
      <dgm:prSet presAssocID="{ED184804-F24C-4503-80BD-D114EE9A977F}" presName="parentTextBox" presStyleLbl="node1" presStyleIdx="0" presStyleCnt="2"/>
      <dgm:spPr/>
    </dgm:pt>
    <dgm:pt modelId="{72791205-3EA9-48D0-845D-151E1471F4AC}" type="pres">
      <dgm:prSet presAssocID="{AC5D1BBF-01D2-4AB2-B25A-095F6AB662FF}" presName="sp" presStyleCnt="0"/>
      <dgm:spPr/>
    </dgm:pt>
    <dgm:pt modelId="{977B06BF-E680-4CA6-BC2A-F5E4BA4CD5AA}" type="pres">
      <dgm:prSet presAssocID="{497846D3-62A8-4BAE-83D5-E6AF8B2F7B1F}" presName="arrowAndChildren" presStyleCnt="0"/>
      <dgm:spPr/>
    </dgm:pt>
    <dgm:pt modelId="{9AD3B914-6204-4800-81A3-B5DAD530C53F}" type="pres">
      <dgm:prSet presAssocID="{497846D3-62A8-4BAE-83D5-E6AF8B2F7B1F}" presName="parentTextArrow" presStyleLbl="node1" presStyleIdx="0" presStyleCnt="2"/>
      <dgm:spPr/>
    </dgm:pt>
    <dgm:pt modelId="{1E37F28E-84BD-4475-8393-AD5CD97283D8}" type="pres">
      <dgm:prSet presAssocID="{497846D3-62A8-4BAE-83D5-E6AF8B2F7B1F}" presName="arrow" presStyleLbl="node1" presStyleIdx="1" presStyleCnt="2"/>
      <dgm:spPr/>
    </dgm:pt>
    <dgm:pt modelId="{261553B7-179A-49B6-BCD9-A9864C45C8F1}" type="pres">
      <dgm:prSet presAssocID="{497846D3-62A8-4BAE-83D5-E6AF8B2F7B1F}" presName="descendantArrow" presStyleCnt="0"/>
      <dgm:spPr/>
    </dgm:pt>
    <dgm:pt modelId="{D9C690AD-AB61-449D-998B-1F9E2ADAE96D}" type="pres">
      <dgm:prSet presAssocID="{7654FFF6-C819-4F8B-B413-8DC8C08BC73F}" presName="childTextArrow" presStyleLbl="fgAccFollowNode1" presStyleIdx="0" presStyleCnt="2">
        <dgm:presLayoutVars>
          <dgm:bulletEnabled val="1"/>
        </dgm:presLayoutVars>
      </dgm:prSet>
      <dgm:spPr/>
    </dgm:pt>
    <dgm:pt modelId="{943A64D5-FB7C-404C-8645-072F2BE5DB84}" type="pres">
      <dgm:prSet presAssocID="{3FDFAEBD-2FE5-4C83-93A2-2BB36EC6702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5E6E6B24-3B68-4EDE-A8DF-D37C17DB2D2D}" srcId="{497846D3-62A8-4BAE-83D5-E6AF8B2F7B1F}" destId="{7654FFF6-C819-4F8B-B413-8DC8C08BC73F}" srcOrd="0" destOrd="0" parTransId="{DB2EA827-C37F-4B6C-8BA2-443A88639D54}" sibTransId="{6CAD222E-5EB4-4AC5-84B9-858E5A890275}"/>
    <dgm:cxn modelId="{9C75A83A-19C0-4B60-9644-917FE14071E6}" type="presOf" srcId="{497846D3-62A8-4BAE-83D5-E6AF8B2F7B1F}" destId="{1E37F28E-84BD-4475-8393-AD5CD97283D8}" srcOrd="1" destOrd="0" presId="urn:microsoft.com/office/officeart/2005/8/layout/process4"/>
    <dgm:cxn modelId="{9DD8005D-E79C-41F2-BAC6-7BB577C98552}" type="presOf" srcId="{ED184804-F24C-4503-80BD-D114EE9A977F}" destId="{A99D15CE-2D08-40D1-BDBF-981128AF3535}" srcOrd="0" destOrd="0" presId="urn:microsoft.com/office/officeart/2005/8/layout/process4"/>
    <dgm:cxn modelId="{2139B27F-173E-4F1C-B390-3D7834FC68C5}" srcId="{749BA4DE-9095-403A-AE20-BE91B855940C}" destId="{ED184804-F24C-4503-80BD-D114EE9A977F}" srcOrd="1" destOrd="0" parTransId="{81262F69-E80F-4DD4-B90B-9C662E935EA6}" sibTransId="{11D8ADE3-66A0-4E40-BD6A-F8DF7E9D372B}"/>
    <dgm:cxn modelId="{B5EAED8F-B334-4F9E-8744-0C897E2A8C22}" type="presOf" srcId="{3FDFAEBD-2FE5-4C83-93A2-2BB36EC67024}" destId="{943A64D5-FB7C-404C-8645-072F2BE5DB84}" srcOrd="0" destOrd="0" presId="urn:microsoft.com/office/officeart/2005/8/layout/process4"/>
    <dgm:cxn modelId="{0399E7A5-DEE4-419B-8D53-0DF4A8353A62}" srcId="{749BA4DE-9095-403A-AE20-BE91B855940C}" destId="{497846D3-62A8-4BAE-83D5-E6AF8B2F7B1F}" srcOrd="0" destOrd="0" parTransId="{DBFE213A-3028-46EB-982D-A81811E43C93}" sibTransId="{AC5D1BBF-01D2-4AB2-B25A-095F6AB662FF}"/>
    <dgm:cxn modelId="{0B28FDA7-B8C2-4434-A316-EA2B81D25C31}" type="presOf" srcId="{497846D3-62A8-4BAE-83D5-E6AF8B2F7B1F}" destId="{9AD3B914-6204-4800-81A3-B5DAD530C53F}" srcOrd="0" destOrd="0" presId="urn:microsoft.com/office/officeart/2005/8/layout/process4"/>
    <dgm:cxn modelId="{04C477AD-9776-4651-B021-351F3F6A0597}" srcId="{497846D3-62A8-4BAE-83D5-E6AF8B2F7B1F}" destId="{3FDFAEBD-2FE5-4C83-93A2-2BB36EC67024}" srcOrd="1" destOrd="0" parTransId="{B93ACBA7-DABC-467B-9307-522F76E92C1C}" sibTransId="{415CBABA-4A32-483E-A1F0-8BEBE5F3280A}"/>
    <dgm:cxn modelId="{E06889AE-086C-4047-B2D2-16FBF89A3144}" type="presOf" srcId="{7654FFF6-C819-4F8B-B413-8DC8C08BC73F}" destId="{D9C690AD-AB61-449D-998B-1F9E2ADAE96D}" srcOrd="0" destOrd="0" presId="urn:microsoft.com/office/officeart/2005/8/layout/process4"/>
    <dgm:cxn modelId="{0EBBBDC0-9362-45BE-93F7-04062B9F70BC}" type="presOf" srcId="{749BA4DE-9095-403A-AE20-BE91B855940C}" destId="{F5353E8F-A337-4FDA-8983-D739FF68501E}" srcOrd="0" destOrd="0" presId="urn:microsoft.com/office/officeart/2005/8/layout/process4"/>
    <dgm:cxn modelId="{12AD292A-57C9-444F-AECC-37A47C450772}" type="presParOf" srcId="{F5353E8F-A337-4FDA-8983-D739FF68501E}" destId="{E468150F-0FA6-46C9-9AC4-09C67EBCB408}" srcOrd="0" destOrd="0" presId="urn:microsoft.com/office/officeart/2005/8/layout/process4"/>
    <dgm:cxn modelId="{8B64BA28-A08B-4A30-9E5A-B30C2307C000}" type="presParOf" srcId="{E468150F-0FA6-46C9-9AC4-09C67EBCB408}" destId="{A99D15CE-2D08-40D1-BDBF-981128AF3535}" srcOrd="0" destOrd="0" presId="urn:microsoft.com/office/officeart/2005/8/layout/process4"/>
    <dgm:cxn modelId="{FF50A37A-9AF3-4C12-8398-987AC89A4005}" type="presParOf" srcId="{F5353E8F-A337-4FDA-8983-D739FF68501E}" destId="{72791205-3EA9-48D0-845D-151E1471F4AC}" srcOrd="1" destOrd="0" presId="urn:microsoft.com/office/officeart/2005/8/layout/process4"/>
    <dgm:cxn modelId="{90B5123B-1385-4C85-8999-B127911F5264}" type="presParOf" srcId="{F5353E8F-A337-4FDA-8983-D739FF68501E}" destId="{977B06BF-E680-4CA6-BC2A-F5E4BA4CD5AA}" srcOrd="2" destOrd="0" presId="urn:microsoft.com/office/officeart/2005/8/layout/process4"/>
    <dgm:cxn modelId="{217E3DE0-2872-4D55-BA89-5F516A8C4494}" type="presParOf" srcId="{977B06BF-E680-4CA6-BC2A-F5E4BA4CD5AA}" destId="{9AD3B914-6204-4800-81A3-B5DAD530C53F}" srcOrd="0" destOrd="0" presId="urn:microsoft.com/office/officeart/2005/8/layout/process4"/>
    <dgm:cxn modelId="{6E8F3C09-D544-4088-A3A4-64D6D70CCB8A}" type="presParOf" srcId="{977B06BF-E680-4CA6-BC2A-F5E4BA4CD5AA}" destId="{1E37F28E-84BD-4475-8393-AD5CD97283D8}" srcOrd="1" destOrd="0" presId="urn:microsoft.com/office/officeart/2005/8/layout/process4"/>
    <dgm:cxn modelId="{0B7DFB6F-AB4D-4E21-AA98-809DC4DA32CC}" type="presParOf" srcId="{977B06BF-E680-4CA6-BC2A-F5E4BA4CD5AA}" destId="{261553B7-179A-49B6-BCD9-A9864C45C8F1}" srcOrd="2" destOrd="0" presId="urn:microsoft.com/office/officeart/2005/8/layout/process4"/>
    <dgm:cxn modelId="{7267EC3A-C494-4049-B63E-79EF67738B9F}" type="presParOf" srcId="{261553B7-179A-49B6-BCD9-A9864C45C8F1}" destId="{D9C690AD-AB61-449D-998B-1F9E2ADAE96D}" srcOrd="0" destOrd="0" presId="urn:microsoft.com/office/officeart/2005/8/layout/process4"/>
    <dgm:cxn modelId="{8585FA63-1E64-447B-AC91-4C1706621F36}" type="presParOf" srcId="{261553B7-179A-49B6-BCD9-A9864C45C8F1}" destId="{943A64D5-FB7C-404C-8645-072F2BE5DB8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469D3-5E79-49E9-85FD-3A67333D48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F1099-A9D2-46BF-A7F8-52AF14A32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the effect of correlations observed above:</a:t>
          </a:r>
        </a:p>
      </dgm:t>
    </dgm:pt>
    <dgm:pt modelId="{ADDCEB30-8A52-4BAA-B8A5-A7718C39B880}" type="parTrans" cxnId="{7EBAC96C-CF50-49CB-818B-8BBBDFEFAE74}">
      <dgm:prSet/>
      <dgm:spPr/>
      <dgm:t>
        <a:bodyPr/>
        <a:lstStyle/>
        <a:p>
          <a:endParaRPr lang="en-US"/>
        </a:p>
      </dgm:t>
    </dgm:pt>
    <dgm:pt modelId="{7D75F874-EF11-4156-97E8-05900E627F55}" type="sibTrans" cxnId="{7EBAC96C-CF50-49CB-818B-8BBBDFEFAE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04BD8-1051-439F-9AED-BE81FCAF6D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6815D535-F67F-409C-93E5-7B231C0CC7A2}" type="parTrans" cxnId="{48DD8707-EF30-4A34-8C04-5AE36498E82E}">
      <dgm:prSet/>
      <dgm:spPr/>
      <dgm:t>
        <a:bodyPr/>
        <a:lstStyle/>
        <a:p>
          <a:endParaRPr lang="en-US"/>
        </a:p>
      </dgm:t>
    </dgm:pt>
    <dgm:pt modelId="{BC5D94E9-5112-46ED-AEEA-1EB1910EE918}" type="sibTrans" cxnId="{48DD8707-EF30-4A34-8C04-5AE36498E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7FC685-343D-41E3-9668-2713526E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Peak Hours</a:t>
          </a:r>
        </a:p>
      </dgm:t>
    </dgm:pt>
    <dgm:pt modelId="{6CF11A07-B60E-4F8F-9C26-54FA43C31564}" type="parTrans" cxnId="{5E108EC7-3CB2-4BB2-B789-65D2D0D1300B}">
      <dgm:prSet/>
      <dgm:spPr/>
      <dgm:t>
        <a:bodyPr/>
        <a:lstStyle/>
        <a:p>
          <a:endParaRPr lang="en-US"/>
        </a:p>
      </dgm:t>
    </dgm:pt>
    <dgm:pt modelId="{EA45F303-5D30-417D-8F51-6410B509F15F}" type="sibTrans" cxnId="{5E108EC7-3CB2-4BB2-B789-65D2D0D130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20FB79-3C88-492D-A2EA-633A23B48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length</a:t>
          </a:r>
        </a:p>
      </dgm:t>
    </dgm:pt>
    <dgm:pt modelId="{D4C801B8-4D97-409A-80CB-C95408891A43}" type="parTrans" cxnId="{CDF3DBC8-7D4D-46B2-A9A1-0C2A3F36E0EE}">
      <dgm:prSet/>
      <dgm:spPr/>
      <dgm:t>
        <a:bodyPr/>
        <a:lstStyle/>
        <a:p>
          <a:endParaRPr lang="en-US"/>
        </a:p>
      </dgm:t>
    </dgm:pt>
    <dgm:pt modelId="{EF3BF436-434D-4E67-A304-D6BC3A4B0C33}" type="sibTrans" cxnId="{CDF3DBC8-7D4D-46B2-A9A1-0C2A3F36E0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0CF596-AA94-4D73-9C57-4167CDDC5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‘Slow’ Airlines</a:t>
          </a:r>
        </a:p>
      </dgm:t>
    </dgm:pt>
    <dgm:pt modelId="{8BBF26F2-F36B-4DBC-B201-7F870BC162BF}" type="parTrans" cxnId="{FE5EEAEF-97BE-4B25-A9ED-EA34504D1A28}">
      <dgm:prSet/>
      <dgm:spPr/>
      <dgm:t>
        <a:bodyPr/>
        <a:lstStyle/>
        <a:p>
          <a:endParaRPr lang="en-US"/>
        </a:p>
      </dgm:t>
    </dgm:pt>
    <dgm:pt modelId="{BD4E1B1C-3118-4028-A466-DFA40F89D5E5}" type="sibTrans" cxnId="{FE5EEAEF-97BE-4B25-A9ED-EA34504D1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5A016-CA2F-4EFF-93E9-2CF59DCA4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Traffic Airports</a:t>
          </a:r>
        </a:p>
      </dgm:t>
    </dgm:pt>
    <dgm:pt modelId="{CC8D4527-62AD-4683-9AA4-F16668947323}" type="parTrans" cxnId="{EB6AA00D-976B-48C9-8451-ECAC3E988782}">
      <dgm:prSet/>
      <dgm:spPr/>
      <dgm:t>
        <a:bodyPr/>
        <a:lstStyle/>
        <a:p>
          <a:endParaRPr lang="en-US"/>
        </a:p>
      </dgm:t>
    </dgm:pt>
    <dgm:pt modelId="{DDD52610-47D2-4DE9-A3F8-9D9E76D16C96}" type="sibTrans" cxnId="{EB6AA00D-976B-48C9-8451-ECAC3E9887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77C7B1-C8A6-4FFE-942C-A0309B1B3E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Bad weather</a:t>
          </a:r>
        </a:p>
      </dgm:t>
    </dgm:pt>
    <dgm:pt modelId="{126AAFFE-221B-465A-B436-16111B77D437}" type="parTrans" cxnId="{ABEC22E4-32EA-4A5D-B7A0-3E2DD0A49F73}">
      <dgm:prSet/>
      <dgm:spPr/>
      <dgm:t>
        <a:bodyPr/>
        <a:lstStyle/>
        <a:p>
          <a:endParaRPr lang="en-US"/>
        </a:p>
      </dgm:t>
    </dgm:pt>
    <dgm:pt modelId="{D1BA8621-EFFC-4E31-8086-B2E20D67E491}" type="sibTrans" cxnId="{ABEC22E4-32EA-4A5D-B7A0-3E2DD0A49F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4256C7-172B-414B-A4E6-677D8DCB8D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Getting rid of the noise</a:t>
          </a:r>
        </a:p>
      </dgm:t>
    </dgm:pt>
    <dgm:pt modelId="{4FAF1D94-EB2C-49AB-A07E-C79BE4828764}" type="parTrans" cxnId="{5D78538D-CD65-4609-BCDD-02EB93782AB3}">
      <dgm:prSet/>
      <dgm:spPr/>
      <dgm:t>
        <a:bodyPr/>
        <a:lstStyle/>
        <a:p>
          <a:endParaRPr lang="en-US"/>
        </a:p>
      </dgm:t>
    </dgm:pt>
    <dgm:pt modelId="{9A20C0F6-5FD4-4B01-8B7C-DFE827ACB018}" type="sibTrans" cxnId="{5D78538D-CD65-4609-BCDD-02EB93782AB3}">
      <dgm:prSet/>
      <dgm:spPr/>
      <dgm:t>
        <a:bodyPr/>
        <a:lstStyle/>
        <a:p>
          <a:endParaRPr lang="en-US"/>
        </a:p>
      </dgm:t>
    </dgm:pt>
    <dgm:pt modelId="{A2918EC5-E3AA-45EE-A773-5BEC3A9A5D61}" type="pres">
      <dgm:prSet presAssocID="{5DD469D3-5E79-49E9-85FD-3A67333D4826}" presName="root" presStyleCnt="0">
        <dgm:presLayoutVars>
          <dgm:dir/>
          <dgm:resizeHandles val="exact"/>
        </dgm:presLayoutVars>
      </dgm:prSet>
      <dgm:spPr/>
    </dgm:pt>
    <dgm:pt modelId="{6D14F5ED-4BF0-4DB8-8194-E2245AD255AB}" type="pres">
      <dgm:prSet presAssocID="{5DD469D3-5E79-49E9-85FD-3A67333D4826}" presName="container" presStyleCnt="0">
        <dgm:presLayoutVars>
          <dgm:dir/>
          <dgm:resizeHandles val="exact"/>
        </dgm:presLayoutVars>
      </dgm:prSet>
      <dgm:spPr/>
    </dgm:pt>
    <dgm:pt modelId="{CE5171C7-9026-4692-B72B-34538E673203}" type="pres">
      <dgm:prSet presAssocID="{29EF1099-A9D2-46BF-A7F8-52AF14A32D24}" presName="compNode" presStyleCnt="0"/>
      <dgm:spPr/>
    </dgm:pt>
    <dgm:pt modelId="{F74B6A44-86F0-49C5-944B-3B1B59B57A6A}" type="pres">
      <dgm:prSet presAssocID="{29EF1099-A9D2-46BF-A7F8-52AF14A32D24}" presName="iconBgRect" presStyleLbl="bgShp" presStyleIdx="0" presStyleCnt="8"/>
      <dgm:spPr/>
    </dgm:pt>
    <dgm:pt modelId="{DA15E6A7-2773-4DD4-AAA1-5EBBE08A2498}" type="pres">
      <dgm:prSet presAssocID="{29EF1099-A9D2-46BF-A7F8-52AF14A32D2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998C2FC-F919-43DB-9D22-C45709860E04}" type="pres">
      <dgm:prSet presAssocID="{29EF1099-A9D2-46BF-A7F8-52AF14A32D24}" presName="spaceRect" presStyleCnt="0"/>
      <dgm:spPr/>
    </dgm:pt>
    <dgm:pt modelId="{ABAC6271-FCDF-4E15-80D0-0DACD490E204}" type="pres">
      <dgm:prSet presAssocID="{29EF1099-A9D2-46BF-A7F8-52AF14A32D24}" presName="textRect" presStyleLbl="revTx" presStyleIdx="0" presStyleCnt="8">
        <dgm:presLayoutVars>
          <dgm:chMax val="1"/>
          <dgm:chPref val="1"/>
        </dgm:presLayoutVars>
      </dgm:prSet>
      <dgm:spPr/>
    </dgm:pt>
    <dgm:pt modelId="{E9479A46-5C70-402A-8115-BD724D180D15}" type="pres">
      <dgm:prSet presAssocID="{7D75F874-EF11-4156-97E8-05900E627F55}" presName="sibTrans" presStyleLbl="sibTrans2D1" presStyleIdx="0" presStyleCnt="0"/>
      <dgm:spPr/>
    </dgm:pt>
    <dgm:pt modelId="{380FB851-71DD-4D61-88A5-54FE49D6A612}" type="pres">
      <dgm:prSet presAssocID="{9B504BD8-1051-439F-9AED-BE81FCAF6D06}" presName="compNode" presStyleCnt="0"/>
      <dgm:spPr/>
    </dgm:pt>
    <dgm:pt modelId="{7D6A557F-A201-4A1D-AFC7-EDCE0C2C35D7}" type="pres">
      <dgm:prSet presAssocID="{9B504BD8-1051-439F-9AED-BE81FCAF6D06}" presName="iconBgRect" presStyleLbl="bgShp" presStyleIdx="1" presStyleCnt="8"/>
      <dgm:spPr/>
    </dgm:pt>
    <dgm:pt modelId="{B703D1E7-1EEA-43C8-B99E-73E4328BE3DF}" type="pres">
      <dgm:prSet presAssocID="{9B504BD8-1051-439F-9AED-BE81FCAF6D0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4BACCEA-78A8-45EC-B563-77224342ACC5}" type="pres">
      <dgm:prSet presAssocID="{9B504BD8-1051-439F-9AED-BE81FCAF6D06}" presName="spaceRect" presStyleCnt="0"/>
      <dgm:spPr/>
    </dgm:pt>
    <dgm:pt modelId="{F3F99BB0-1974-42F8-84A9-2EE29682A5BB}" type="pres">
      <dgm:prSet presAssocID="{9B504BD8-1051-439F-9AED-BE81FCAF6D06}" presName="textRect" presStyleLbl="revTx" presStyleIdx="1" presStyleCnt="8">
        <dgm:presLayoutVars>
          <dgm:chMax val="1"/>
          <dgm:chPref val="1"/>
        </dgm:presLayoutVars>
      </dgm:prSet>
      <dgm:spPr/>
    </dgm:pt>
    <dgm:pt modelId="{0484CEA6-A383-4B2B-A7B3-26C2FF227C5E}" type="pres">
      <dgm:prSet presAssocID="{BC5D94E9-5112-46ED-AEEA-1EB1910EE918}" presName="sibTrans" presStyleLbl="sibTrans2D1" presStyleIdx="0" presStyleCnt="0"/>
      <dgm:spPr/>
    </dgm:pt>
    <dgm:pt modelId="{11BE7701-8385-4477-9DF8-D0E074CFE1F2}" type="pres">
      <dgm:prSet presAssocID="{7B7FC685-343D-41E3-9668-2713526EF99E}" presName="compNode" presStyleCnt="0"/>
      <dgm:spPr/>
    </dgm:pt>
    <dgm:pt modelId="{09474184-7C04-43E8-B77A-F07EB817ED5E}" type="pres">
      <dgm:prSet presAssocID="{7B7FC685-343D-41E3-9668-2713526EF99E}" presName="iconBgRect" presStyleLbl="bgShp" presStyleIdx="2" presStyleCnt="8"/>
      <dgm:spPr/>
    </dgm:pt>
    <dgm:pt modelId="{E33052A0-6882-4BFC-AA86-A9990703D374}" type="pres">
      <dgm:prSet presAssocID="{7B7FC685-343D-41E3-9668-2713526EF99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0A20570-211F-4CDF-AD82-FF09C1822267}" type="pres">
      <dgm:prSet presAssocID="{7B7FC685-343D-41E3-9668-2713526EF99E}" presName="spaceRect" presStyleCnt="0"/>
      <dgm:spPr/>
    </dgm:pt>
    <dgm:pt modelId="{38C7D1FE-93D2-4023-95CF-293B6C404E52}" type="pres">
      <dgm:prSet presAssocID="{7B7FC685-343D-41E3-9668-2713526EF99E}" presName="textRect" presStyleLbl="revTx" presStyleIdx="2" presStyleCnt="8">
        <dgm:presLayoutVars>
          <dgm:chMax val="1"/>
          <dgm:chPref val="1"/>
        </dgm:presLayoutVars>
      </dgm:prSet>
      <dgm:spPr/>
    </dgm:pt>
    <dgm:pt modelId="{5B1523AC-349A-45D9-8910-30716DB29851}" type="pres">
      <dgm:prSet presAssocID="{EA45F303-5D30-417D-8F51-6410B509F15F}" presName="sibTrans" presStyleLbl="sibTrans2D1" presStyleIdx="0" presStyleCnt="0"/>
      <dgm:spPr/>
    </dgm:pt>
    <dgm:pt modelId="{4A3F9956-5259-4FFF-8DB9-64CAFB77EC57}" type="pres">
      <dgm:prSet presAssocID="{1C20FB79-3C88-492D-A2EA-633A23B48F33}" presName="compNode" presStyleCnt="0"/>
      <dgm:spPr/>
    </dgm:pt>
    <dgm:pt modelId="{8056FEB1-CCC9-4ABB-9084-0B52DEBE8509}" type="pres">
      <dgm:prSet presAssocID="{1C20FB79-3C88-492D-A2EA-633A23B48F33}" presName="iconBgRect" presStyleLbl="bgShp" presStyleIdx="3" presStyleCnt="8"/>
      <dgm:spPr/>
    </dgm:pt>
    <dgm:pt modelId="{59B90BE4-6D3D-4434-821D-CAE8CDB975EA}" type="pres">
      <dgm:prSet presAssocID="{1C20FB79-3C88-492D-A2EA-633A23B48F3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F426304-4F8D-40F8-8B0A-1F7989E96F87}" type="pres">
      <dgm:prSet presAssocID="{1C20FB79-3C88-492D-A2EA-633A23B48F33}" presName="spaceRect" presStyleCnt="0"/>
      <dgm:spPr/>
    </dgm:pt>
    <dgm:pt modelId="{4447ACAD-9452-49C0-9333-6C885DB31F8E}" type="pres">
      <dgm:prSet presAssocID="{1C20FB79-3C88-492D-A2EA-633A23B48F33}" presName="textRect" presStyleLbl="revTx" presStyleIdx="3" presStyleCnt="8">
        <dgm:presLayoutVars>
          <dgm:chMax val="1"/>
          <dgm:chPref val="1"/>
        </dgm:presLayoutVars>
      </dgm:prSet>
      <dgm:spPr/>
    </dgm:pt>
    <dgm:pt modelId="{5EF12B58-DA63-42D0-823F-F133BD350B40}" type="pres">
      <dgm:prSet presAssocID="{EF3BF436-434D-4E67-A304-D6BC3A4B0C33}" presName="sibTrans" presStyleLbl="sibTrans2D1" presStyleIdx="0" presStyleCnt="0"/>
      <dgm:spPr/>
    </dgm:pt>
    <dgm:pt modelId="{554E9DFB-2543-428E-93F0-BF5055539D2D}" type="pres">
      <dgm:prSet presAssocID="{4F0CF596-AA94-4D73-9C57-4167CDDC5D97}" presName="compNode" presStyleCnt="0"/>
      <dgm:spPr/>
    </dgm:pt>
    <dgm:pt modelId="{22987081-867C-4541-9D60-1DBC099254B1}" type="pres">
      <dgm:prSet presAssocID="{4F0CF596-AA94-4D73-9C57-4167CDDC5D97}" presName="iconBgRect" presStyleLbl="bgShp" presStyleIdx="4" presStyleCnt="8"/>
      <dgm:spPr/>
    </dgm:pt>
    <dgm:pt modelId="{FBDDC6C6-F907-4F0A-8E81-E16AF495A30E}" type="pres">
      <dgm:prSet presAssocID="{4F0CF596-AA94-4D73-9C57-4167CDDC5D9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74608A00-7C56-40FA-B74F-46E938547C97}" type="pres">
      <dgm:prSet presAssocID="{4F0CF596-AA94-4D73-9C57-4167CDDC5D97}" presName="spaceRect" presStyleCnt="0"/>
      <dgm:spPr/>
    </dgm:pt>
    <dgm:pt modelId="{719967CC-204D-4A32-A866-3E28D6CD1FE1}" type="pres">
      <dgm:prSet presAssocID="{4F0CF596-AA94-4D73-9C57-4167CDDC5D97}" presName="textRect" presStyleLbl="revTx" presStyleIdx="4" presStyleCnt="8">
        <dgm:presLayoutVars>
          <dgm:chMax val="1"/>
          <dgm:chPref val="1"/>
        </dgm:presLayoutVars>
      </dgm:prSet>
      <dgm:spPr/>
    </dgm:pt>
    <dgm:pt modelId="{602B8E10-633B-488C-A5FF-F4DAF351784D}" type="pres">
      <dgm:prSet presAssocID="{BD4E1B1C-3118-4028-A466-DFA40F89D5E5}" presName="sibTrans" presStyleLbl="sibTrans2D1" presStyleIdx="0" presStyleCnt="0"/>
      <dgm:spPr/>
    </dgm:pt>
    <dgm:pt modelId="{64D5D530-4758-4371-B7F3-69A856FB087B}" type="pres">
      <dgm:prSet presAssocID="{3CC5A016-CA2F-4EFF-93E9-2CF59DCA441C}" presName="compNode" presStyleCnt="0"/>
      <dgm:spPr/>
    </dgm:pt>
    <dgm:pt modelId="{3DD8BBAE-2D6E-4BE3-B8E3-5779B4FAF704}" type="pres">
      <dgm:prSet presAssocID="{3CC5A016-CA2F-4EFF-93E9-2CF59DCA441C}" presName="iconBgRect" presStyleLbl="bgShp" presStyleIdx="5" presStyleCnt="8"/>
      <dgm:spPr/>
    </dgm:pt>
    <dgm:pt modelId="{524ACB4B-C0E0-4110-A233-AB96CF239CAC}" type="pres">
      <dgm:prSet presAssocID="{3CC5A016-CA2F-4EFF-93E9-2CF59DCA441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BDEA19E-52ED-4393-AD26-036405A1BFD0}" type="pres">
      <dgm:prSet presAssocID="{3CC5A016-CA2F-4EFF-93E9-2CF59DCA441C}" presName="spaceRect" presStyleCnt="0"/>
      <dgm:spPr/>
    </dgm:pt>
    <dgm:pt modelId="{624878CB-C48B-4F80-9E97-5516DD8708D0}" type="pres">
      <dgm:prSet presAssocID="{3CC5A016-CA2F-4EFF-93E9-2CF59DCA441C}" presName="textRect" presStyleLbl="revTx" presStyleIdx="5" presStyleCnt="8">
        <dgm:presLayoutVars>
          <dgm:chMax val="1"/>
          <dgm:chPref val="1"/>
        </dgm:presLayoutVars>
      </dgm:prSet>
      <dgm:spPr/>
    </dgm:pt>
    <dgm:pt modelId="{AA1E4485-F54A-4743-A5F4-080FEEB955E8}" type="pres">
      <dgm:prSet presAssocID="{DDD52610-47D2-4DE9-A3F8-9D9E76D16C96}" presName="sibTrans" presStyleLbl="sibTrans2D1" presStyleIdx="0" presStyleCnt="0"/>
      <dgm:spPr/>
    </dgm:pt>
    <dgm:pt modelId="{2F3FEDB9-D342-4504-8B29-AD63F2836955}" type="pres">
      <dgm:prSet presAssocID="{A977C7B1-C8A6-4FFE-942C-A0309B1B3E6E}" presName="compNode" presStyleCnt="0"/>
      <dgm:spPr/>
    </dgm:pt>
    <dgm:pt modelId="{89561E23-F9B0-49AF-BF6F-D1FE951BA6EB}" type="pres">
      <dgm:prSet presAssocID="{A977C7B1-C8A6-4FFE-942C-A0309B1B3E6E}" presName="iconBgRect" presStyleLbl="bgShp" presStyleIdx="6" presStyleCnt="8"/>
      <dgm:spPr/>
    </dgm:pt>
    <dgm:pt modelId="{387FDC95-2640-479F-8401-A5AA342213D0}" type="pres">
      <dgm:prSet presAssocID="{A977C7B1-C8A6-4FFE-942C-A0309B1B3E6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F927626-983D-4E08-80D9-83E94AF0EC72}" type="pres">
      <dgm:prSet presAssocID="{A977C7B1-C8A6-4FFE-942C-A0309B1B3E6E}" presName="spaceRect" presStyleCnt="0"/>
      <dgm:spPr/>
    </dgm:pt>
    <dgm:pt modelId="{00FE6486-466F-4824-A65F-9DD57CF59B61}" type="pres">
      <dgm:prSet presAssocID="{A977C7B1-C8A6-4FFE-942C-A0309B1B3E6E}" presName="textRect" presStyleLbl="revTx" presStyleIdx="6" presStyleCnt="8">
        <dgm:presLayoutVars>
          <dgm:chMax val="1"/>
          <dgm:chPref val="1"/>
        </dgm:presLayoutVars>
      </dgm:prSet>
      <dgm:spPr/>
    </dgm:pt>
    <dgm:pt modelId="{415D7205-AF9C-4253-8B50-0243A62A2149}" type="pres">
      <dgm:prSet presAssocID="{D1BA8621-EFFC-4E31-8086-B2E20D67E491}" presName="sibTrans" presStyleLbl="sibTrans2D1" presStyleIdx="0" presStyleCnt="0"/>
      <dgm:spPr/>
    </dgm:pt>
    <dgm:pt modelId="{82A69CEA-EA65-4C3E-96A2-3259C24AB88D}" type="pres">
      <dgm:prSet presAssocID="{D64256C7-172B-414B-A4E6-677D8DCB8DF4}" presName="compNode" presStyleCnt="0"/>
      <dgm:spPr/>
    </dgm:pt>
    <dgm:pt modelId="{931A6685-1FC0-4531-8492-543E7C83B473}" type="pres">
      <dgm:prSet presAssocID="{D64256C7-172B-414B-A4E6-677D8DCB8DF4}" presName="iconBgRect" presStyleLbl="bgShp" presStyleIdx="7" presStyleCnt="8"/>
      <dgm:spPr/>
    </dgm:pt>
    <dgm:pt modelId="{537F7540-DBE8-4485-AC75-2523B019E2EC}" type="pres">
      <dgm:prSet presAssocID="{D64256C7-172B-414B-A4E6-677D8DCB8DF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503FB1C-9B7D-4FE2-B5A3-407DB3BDD91E}" type="pres">
      <dgm:prSet presAssocID="{D64256C7-172B-414B-A4E6-677D8DCB8DF4}" presName="spaceRect" presStyleCnt="0"/>
      <dgm:spPr/>
    </dgm:pt>
    <dgm:pt modelId="{3AFA6170-FD95-40D9-8705-7FE8F78FD57B}" type="pres">
      <dgm:prSet presAssocID="{D64256C7-172B-414B-A4E6-677D8DCB8DF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8DD8707-EF30-4A34-8C04-5AE36498E82E}" srcId="{5DD469D3-5E79-49E9-85FD-3A67333D4826}" destId="{9B504BD8-1051-439F-9AED-BE81FCAF6D06}" srcOrd="1" destOrd="0" parTransId="{6815D535-F67F-409C-93E5-7B231C0CC7A2}" sibTransId="{BC5D94E9-5112-46ED-AEEA-1EB1910EE918}"/>
    <dgm:cxn modelId="{EB6AA00D-976B-48C9-8451-ECAC3E988782}" srcId="{5DD469D3-5E79-49E9-85FD-3A67333D4826}" destId="{3CC5A016-CA2F-4EFF-93E9-2CF59DCA441C}" srcOrd="5" destOrd="0" parTransId="{CC8D4527-62AD-4683-9AA4-F16668947323}" sibTransId="{DDD52610-47D2-4DE9-A3F8-9D9E76D16C96}"/>
    <dgm:cxn modelId="{F0DE280E-3581-4428-83BF-A11ABF04B701}" type="presOf" srcId="{D1BA8621-EFFC-4E31-8086-B2E20D67E491}" destId="{415D7205-AF9C-4253-8B50-0243A62A2149}" srcOrd="0" destOrd="0" presId="urn:microsoft.com/office/officeart/2018/2/layout/IconCircleList"/>
    <dgm:cxn modelId="{4CD80A1A-CA5C-4884-9995-12C3F75A30B7}" type="presOf" srcId="{4F0CF596-AA94-4D73-9C57-4167CDDC5D97}" destId="{719967CC-204D-4A32-A866-3E28D6CD1FE1}" srcOrd="0" destOrd="0" presId="urn:microsoft.com/office/officeart/2018/2/layout/IconCircleList"/>
    <dgm:cxn modelId="{2F9B2B20-9518-4507-BEF2-FBF30C17201F}" type="presOf" srcId="{EF3BF436-434D-4E67-A304-D6BC3A4B0C33}" destId="{5EF12B58-DA63-42D0-823F-F133BD350B40}" srcOrd="0" destOrd="0" presId="urn:microsoft.com/office/officeart/2018/2/layout/IconCircleList"/>
    <dgm:cxn modelId="{A0A3A330-681E-4BF5-8CB6-BAE2DB15483D}" type="presOf" srcId="{DDD52610-47D2-4DE9-A3F8-9D9E76D16C96}" destId="{AA1E4485-F54A-4743-A5F4-080FEEB955E8}" srcOrd="0" destOrd="0" presId="urn:microsoft.com/office/officeart/2018/2/layout/IconCircleList"/>
    <dgm:cxn modelId="{FA304C46-C5E4-4544-ADAA-670E0157F2B7}" type="presOf" srcId="{3CC5A016-CA2F-4EFF-93E9-2CF59DCA441C}" destId="{624878CB-C48B-4F80-9E97-5516DD8708D0}" srcOrd="0" destOrd="0" presId="urn:microsoft.com/office/officeart/2018/2/layout/IconCircleList"/>
    <dgm:cxn modelId="{67F8D166-AE02-4AB0-96A4-F53A5A6AFF7B}" type="presOf" srcId="{5DD469D3-5E79-49E9-85FD-3A67333D4826}" destId="{A2918EC5-E3AA-45EE-A773-5BEC3A9A5D61}" srcOrd="0" destOrd="0" presId="urn:microsoft.com/office/officeart/2018/2/layout/IconCircleList"/>
    <dgm:cxn modelId="{7EBAC96C-CF50-49CB-818B-8BBBDFEFAE74}" srcId="{5DD469D3-5E79-49E9-85FD-3A67333D4826}" destId="{29EF1099-A9D2-46BF-A7F8-52AF14A32D24}" srcOrd="0" destOrd="0" parTransId="{ADDCEB30-8A52-4BAA-B8A5-A7718C39B880}" sibTransId="{7D75F874-EF11-4156-97E8-05900E627F55}"/>
    <dgm:cxn modelId="{8803F274-85A7-4F67-82E7-00BE5A34A8D9}" type="presOf" srcId="{BD4E1B1C-3118-4028-A466-DFA40F89D5E5}" destId="{602B8E10-633B-488C-A5FF-F4DAF351784D}" srcOrd="0" destOrd="0" presId="urn:microsoft.com/office/officeart/2018/2/layout/IconCircleList"/>
    <dgm:cxn modelId="{66268E7A-6434-4776-A9C1-3A3B93EC863D}" type="presOf" srcId="{A977C7B1-C8A6-4FFE-942C-A0309B1B3E6E}" destId="{00FE6486-466F-4824-A65F-9DD57CF59B61}" srcOrd="0" destOrd="0" presId="urn:microsoft.com/office/officeart/2018/2/layout/IconCircleList"/>
    <dgm:cxn modelId="{6C94D081-1F45-445C-ABDC-D21D6113511B}" type="presOf" srcId="{EA45F303-5D30-417D-8F51-6410B509F15F}" destId="{5B1523AC-349A-45D9-8910-30716DB29851}" srcOrd="0" destOrd="0" presId="urn:microsoft.com/office/officeart/2018/2/layout/IconCircleList"/>
    <dgm:cxn modelId="{868C268B-F2FC-491A-83EF-E669EB122BFE}" type="presOf" srcId="{7B7FC685-343D-41E3-9668-2713526EF99E}" destId="{38C7D1FE-93D2-4023-95CF-293B6C404E52}" srcOrd="0" destOrd="0" presId="urn:microsoft.com/office/officeart/2018/2/layout/IconCircleList"/>
    <dgm:cxn modelId="{5D78538D-CD65-4609-BCDD-02EB93782AB3}" srcId="{5DD469D3-5E79-49E9-85FD-3A67333D4826}" destId="{D64256C7-172B-414B-A4E6-677D8DCB8DF4}" srcOrd="7" destOrd="0" parTransId="{4FAF1D94-EB2C-49AB-A07E-C79BE4828764}" sibTransId="{9A20C0F6-5FD4-4B01-8B7C-DFE827ACB018}"/>
    <dgm:cxn modelId="{EA8B1F9A-5561-40B3-901B-F2E84F10B7BB}" type="presOf" srcId="{29EF1099-A9D2-46BF-A7F8-52AF14A32D24}" destId="{ABAC6271-FCDF-4E15-80D0-0DACD490E204}" srcOrd="0" destOrd="0" presId="urn:microsoft.com/office/officeart/2018/2/layout/IconCircleList"/>
    <dgm:cxn modelId="{E104C2A9-C15F-4D3A-A70D-59B0411AA8EE}" type="presOf" srcId="{9B504BD8-1051-439F-9AED-BE81FCAF6D06}" destId="{F3F99BB0-1974-42F8-84A9-2EE29682A5BB}" srcOrd="0" destOrd="0" presId="urn:microsoft.com/office/officeart/2018/2/layout/IconCircleList"/>
    <dgm:cxn modelId="{01CC6BB3-F245-4FE5-8E45-AC7168392BD9}" type="presOf" srcId="{7D75F874-EF11-4156-97E8-05900E627F55}" destId="{E9479A46-5C70-402A-8115-BD724D180D15}" srcOrd="0" destOrd="0" presId="urn:microsoft.com/office/officeart/2018/2/layout/IconCircleList"/>
    <dgm:cxn modelId="{2D9890BE-3F44-4842-BD26-8F0D0CEC1B17}" type="presOf" srcId="{D64256C7-172B-414B-A4E6-677D8DCB8DF4}" destId="{3AFA6170-FD95-40D9-8705-7FE8F78FD57B}" srcOrd="0" destOrd="0" presId="urn:microsoft.com/office/officeart/2018/2/layout/IconCircleList"/>
    <dgm:cxn modelId="{5E108EC7-3CB2-4BB2-B789-65D2D0D1300B}" srcId="{5DD469D3-5E79-49E9-85FD-3A67333D4826}" destId="{7B7FC685-343D-41E3-9668-2713526EF99E}" srcOrd="2" destOrd="0" parTransId="{6CF11A07-B60E-4F8F-9C26-54FA43C31564}" sibTransId="{EA45F303-5D30-417D-8F51-6410B509F15F}"/>
    <dgm:cxn modelId="{CDF3DBC8-7D4D-46B2-A9A1-0C2A3F36E0EE}" srcId="{5DD469D3-5E79-49E9-85FD-3A67333D4826}" destId="{1C20FB79-3C88-492D-A2EA-633A23B48F33}" srcOrd="3" destOrd="0" parTransId="{D4C801B8-4D97-409A-80CB-C95408891A43}" sibTransId="{EF3BF436-434D-4E67-A304-D6BC3A4B0C33}"/>
    <dgm:cxn modelId="{F6781AD5-E671-4F8B-B9D6-1F2735459D08}" type="presOf" srcId="{1C20FB79-3C88-492D-A2EA-633A23B48F33}" destId="{4447ACAD-9452-49C0-9333-6C885DB31F8E}" srcOrd="0" destOrd="0" presId="urn:microsoft.com/office/officeart/2018/2/layout/IconCircleList"/>
    <dgm:cxn modelId="{9CF578D7-81CA-4502-9097-AF6E25E06B49}" type="presOf" srcId="{BC5D94E9-5112-46ED-AEEA-1EB1910EE918}" destId="{0484CEA6-A383-4B2B-A7B3-26C2FF227C5E}" srcOrd="0" destOrd="0" presId="urn:microsoft.com/office/officeart/2018/2/layout/IconCircleList"/>
    <dgm:cxn modelId="{ABEC22E4-32EA-4A5D-B7A0-3E2DD0A49F73}" srcId="{5DD469D3-5E79-49E9-85FD-3A67333D4826}" destId="{A977C7B1-C8A6-4FFE-942C-A0309B1B3E6E}" srcOrd="6" destOrd="0" parTransId="{126AAFFE-221B-465A-B436-16111B77D437}" sibTransId="{D1BA8621-EFFC-4E31-8086-B2E20D67E491}"/>
    <dgm:cxn modelId="{FE5EEAEF-97BE-4B25-A9ED-EA34504D1A28}" srcId="{5DD469D3-5E79-49E9-85FD-3A67333D4826}" destId="{4F0CF596-AA94-4D73-9C57-4167CDDC5D97}" srcOrd="4" destOrd="0" parTransId="{8BBF26F2-F36B-4DBC-B201-7F870BC162BF}" sibTransId="{BD4E1B1C-3118-4028-A466-DFA40F89D5E5}"/>
    <dgm:cxn modelId="{6DEAB82E-32C1-4042-BC93-2DCF2A2B2B7B}" type="presParOf" srcId="{A2918EC5-E3AA-45EE-A773-5BEC3A9A5D61}" destId="{6D14F5ED-4BF0-4DB8-8194-E2245AD255AB}" srcOrd="0" destOrd="0" presId="urn:microsoft.com/office/officeart/2018/2/layout/IconCircleList"/>
    <dgm:cxn modelId="{15325CE0-8A34-4301-A2FE-4A0E6EAF65DE}" type="presParOf" srcId="{6D14F5ED-4BF0-4DB8-8194-E2245AD255AB}" destId="{CE5171C7-9026-4692-B72B-34538E673203}" srcOrd="0" destOrd="0" presId="urn:microsoft.com/office/officeart/2018/2/layout/IconCircleList"/>
    <dgm:cxn modelId="{A96573F2-D9CA-4091-9B09-F90E6D993411}" type="presParOf" srcId="{CE5171C7-9026-4692-B72B-34538E673203}" destId="{F74B6A44-86F0-49C5-944B-3B1B59B57A6A}" srcOrd="0" destOrd="0" presId="urn:microsoft.com/office/officeart/2018/2/layout/IconCircleList"/>
    <dgm:cxn modelId="{6E9A7F40-D20D-4F8C-95A4-9A30347AC5CB}" type="presParOf" srcId="{CE5171C7-9026-4692-B72B-34538E673203}" destId="{DA15E6A7-2773-4DD4-AAA1-5EBBE08A2498}" srcOrd="1" destOrd="0" presId="urn:microsoft.com/office/officeart/2018/2/layout/IconCircleList"/>
    <dgm:cxn modelId="{5CE5CCAA-D57C-41D7-8AEF-7B7FC2EF45BF}" type="presParOf" srcId="{CE5171C7-9026-4692-B72B-34538E673203}" destId="{0998C2FC-F919-43DB-9D22-C45709860E04}" srcOrd="2" destOrd="0" presId="urn:microsoft.com/office/officeart/2018/2/layout/IconCircleList"/>
    <dgm:cxn modelId="{216383AF-FE0F-4FEF-8D5C-CA444D45C821}" type="presParOf" srcId="{CE5171C7-9026-4692-B72B-34538E673203}" destId="{ABAC6271-FCDF-4E15-80D0-0DACD490E204}" srcOrd="3" destOrd="0" presId="urn:microsoft.com/office/officeart/2018/2/layout/IconCircleList"/>
    <dgm:cxn modelId="{DEB9AC8E-C217-4DA8-B1E6-39D08104AD2D}" type="presParOf" srcId="{6D14F5ED-4BF0-4DB8-8194-E2245AD255AB}" destId="{E9479A46-5C70-402A-8115-BD724D180D15}" srcOrd="1" destOrd="0" presId="urn:microsoft.com/office/officeart/2018/2/layout/IconCircleList"/>
    <dgm:cxn modelId="{9AACEEDA-563B-4CB9-AEE8-0DFC09AD295D}" type="presParOf" srcId="{6D14F5ED-4BF0-4DB8-8194-E2245AD255AB}" destId="{380FB851-71DD-4D61-88A5-54FE49D6A612}" srcOrd="2" destOrd="0" presId="urn:microsoft.com/office/officeart/2018/2/layout/IconCircleList"/>
    <dgm:cxn modelId="{E1752DE1-FB9B-467F-9B5D-CCE47B196239}" type="presParOf" srcId="{380FB851-71DD-4D61-88A5-54FE49D6A612}" destId="{7D6A557F-A201-4A1D-AFC7-EDCE0C2C35D7}" srcOrd="0" destOrd="0" presId="urn:microsoft.com/office/officeart/2018/2/layout/IconCircleList"/>
    <dgm:cxn modelId="{D9739B76-0E22-4421-B0CD-9C4BA11002D8}" type="presParOf" srcId="{380FB851-71DD-4D61-88A5-54FE49D6A612}" destId="{B703D1E7-1EEA-43C8-B99E-73E4328BE3DF}" srcOrd="1" destOrd="0" presId="urn:microsoft.com/office/officeart/2018/2/layout/IconCircleList"/>
    <dgm:cxn modelId="{41360ED8-85FC-4A0B-856F-4E0647E85C67}" type="presParOf" srcId="{380FB851-71DD-4D61-88A5-54FE49D6A612}" destId="{C4BACCEA-78A8-45EC-B563-77224342ACC5}" srcOrd="2" destOrd="0" presId="urn:microsoft.com/office/officeart/2018/2/layout/IconCircleList"/>
    <dgm:cxn modelId="{DC79F3C0-C664-41F0-B612-10CFE135F5DD}" type="presParOf" srcId="{380FB851-71DD-4D61-88A5-54FE49D6A612}" destId="{F3F99BB0-1974-42F8-84A9-2EE29682A5BB}" srcOrd="3" destOrd="0" presId="urn:microsoft.com/office/officeart/2018/2/layout/IconCircleList"/>
    <dgm:cxn modelId="{4B6D727A-0A41-4D9C-B0E9-0320ADD8CD7D}" type="presParOf" srcId="{6D14F5ED-4BF0-4DB8-8194-E2245AD255AB}" destId="{0484CEA6-A383-4B2B-A7B3-26C2FF227C5E}" srcOrd="3" destOrd="0" presId="urn:microsoft.com/office/officeart/2018/2/layout/IconCircleList"/>
    <dgm:cxn modelId="{A2AF9C4B-204E-4C70-8EAD-F30CF34BB3C8}" type="presParOf" srcId="{6D14F5ED-4BF0-4DB8-8194-E2245AD255AB}" destId="{11BE7701-8385-4477-9DF8-D0E074CFE1F2}" srcOrd="4" destOrd="0" presId="urn:microsoft.com/office/officeart/2018/2/layout/IconCircleList"/>
    <dgm:cxn modelId="{BA84A882-4C9F-43C4-9CD6-E1FA574BA314}" type="presParOf" srcId="{11BE7701-8385-4477-9DF8-D0E074CFE1F2}" destId="{09474184-7C04-43E8-B77A-F07EB817ED5E}" srcOrd="0" destOrd="0" presId="urn:microsoft.com/office/officeart/2018/2/layout/IconCircleList"/>
    <dgm:cxn modelId="{2518CD48-44BC-4D44-B7CD-E089F5357E14}" type="presParOf" srcId="{11BE7701-8385-4477-9DF8-D0E074CFE1F2}" destId="{E33052A0-6882-4BFC-AA86-A9990703D374}" srcOrd="1" destOrd="0" presId="urn:microsoft.com/office/officeart/2018/2/layout/IconCircleList"/>
    <dgm:cxn modelId="{43F8A7CC-9047-4F82-BB6D-01FBB6A99608}" type="presParOf" srcId="{11BE7701-8385-4477-9DF8-D0E074CFE1F2}" destId="{80A20570-211F-4CDF-AD82-FF09C1822267}" srcOrd="2" destOrd="0" presId="urn:microsoft.com/office/officeart/2018/2/layout/IconCircleList"/>
    <dgm:cxn modelId="{3AAE5CCF-144F-4706-A420-D8A218151CB8}" type="presParOf" srcId="{11BE7701-8385-4477-9DF8-D0E074CFE1F2}" destId="{38C7D1FE-93D2-4023-95CF-293B6C404E52}" srcOrd="3" destOrd="0" presId="urn:microsoft.com/office/officeart/2018/2/layout/IconCircleList"/>
    <dgm:cxn modelId="{A432B2B1-9D90-46F8-A9C7-D34E48BFDA5C}" type="presParOf" srcId="{6D14F5ED-4BF0-4DB8-8194-E2245AD255AB}" destId="{5B1523AC-349A-45D9-8910-30716DB29851}" srcOrd="5" destOrd="0" presId="urn:microsoft.com/office/officeart/2018/2/layout/IconCircleList"/>
    <dgm:cxn modelId="{7AAABDEE-7711-4A7A-919F-64B92EC910D0}" type="presParOf" srcId="{6D14F5ED-4BF0-4DB8-8194-E2245AD255AB}" destId="{4A3F9956-5259-4FFF-8DB9-64CAFB77EC57}" srcOrd="6" destOrd="0" presId="urn:microsoft.com/office/officeart/2018/2/layout/IconCircleList"/>
    <dgm:cxn modelId="{3C321FDF-0E44-4CD7-9CF6-6DBC4ACC9A9B}" type="presParOf" srcId="{4A3F9956-5259-4FFF-8DB9-64CAFB77EC57}" destId="{8056FEB1-CCC9-4ABB-9084-0B52DEBE8509}" srcOrd="0" destOrd="0" presId="urn:microsoft.com/office/officeart/2018/2/layout/IconCircleList"/>
    <dgm:cxn modelId="{7DC752DA-E604-4E78-A75A-F83F9D3895F0}" type="presParOf" srcId="{4A3F9956-5259-4FFF-8DB9-64CAFB77EC57}" destId="{59B90BE4-6D3D-4434-821D-CAE8CDB975EA}" srcOrd="1" destOrd="0" presId="urn:microsoft.com/office/officeart/2018/2/layout/IconCircleList"/>
    <dgm:cxn modelId="{19160652-6112-4D9E-936B-066AA4296821}" type="presParOf" srcId="{4A3F9956-5259-4FFF-8DB9-64CAFB77EC57}" destId="{AF426304-4F8D-40F8-8B0A-1F7989E96F87}" srcOrd="2" destOrd="0" presId="urn:microsoft.com/office/officeart/2018/2/layout/IconCircleList"/>
    <dgm:cxn modelId="{A933214E-EA0D-4AC6-B531-D39149B495AF}" type="presParOf" srcId="{4A3F9956-5259-4FFF-8DB9-64CAFB77EC57}" destId="{4447ACAD-9452-49C0-9333-6C885DB31F8E}" srcOrd="3" destOrd="0" presId="urn:microsoft.com/office/officeart/2018/2/layout/IconCircleList"/>
    <dgm:cxn modelId="{26272E9A-DC59-4051-9E32-C0CE336BA1E4}" type="presParOf" srcId="{6D14F5ED-4BF0-4DB8-8194-E2245AD255AB}" destId="{5EF12B58-DA63-42D0-823F-F133BD350B40}" srcOrd="7" destOrd="0" presId="urn:microsoft.com/office/officeart/2018/2/layout/IconCircleList"/>
    <dgm:cxn modelId="{EF776B91-9FEA-449C-A395-AD4E2F2D37CC}" type="presParOf" srcId="{6D14F5ED-4BF0-4DB8-8194-E2245AD255AB}" destId="{554E9DFB-2543-428E-93F0-BF5055539D2D}" srcOrd="8" destOrd="0" presId="urn:microsoft.com/office/officeart/2018/2/layout/IconCircleList"/>
    <dgm:cxn modelId="{99339F0F-727D-4FFD-A1C3-F6B101D78101}" type="presParOf" srcId="{554E9DFB-2543-428E-93F0-BF5055539D2D}" destId="{22987081-867C-4541-9D60-1DBC099254B1}" srcOrd="0" destOrd="0" presId="urn:microsoft.com/office/officeart/2018/2/layout/IconCircleList"/>
    <dgm:cxn modelId="{12D132BC-1D4F-4579-9920-2A5D27112C3E}" type="presParOf" srcId="{554E9DFB-2543-428E-93F0-BF5055539D2D}" destId="{FBDDC6C6-F907-4F0A-8E81-E16AF495A30E}" srcOrd="1" destOrd="0" presId="urn:microsoft.com/office/officeart/2018/2/layout/IconCircleList"/>
    <dgm:cxn modelId="{EC451413-7C9C-4972-A0E6-331FA6E15578}" type="presParOf" srcId="{554E9DFB-2543-428E-93F0-BF5055539D2D}" destId="{74608A00-7C56-40FA-B74F-46E938547C97}" srcOrd="2" destOrd="0" presId="urn:microsoft.com/office/officeart/2018/2/layout/IconCircleList"/>
    <dgm:cxn modelId="{9CBC18F3-7B3C-4CE7-A0E8-A28FA58CADEC}" type="presParOf" srcId="{554E9DFB-2543-428E-93F0-BF5055539D2D}" destId="{719967CC-204D-4A32-A866-3E28D6CD1FE1}" srcOrd="3" destOrd="0" presId="urn:microsoft.com/office/officeart/2018/2/layout/IconCircleList"/>
    <dgm:cxn modelId="{A4F6657A-1F24-4E88-A366-96B69E53A988}" type="presParOf" srcId="{6D14F5ED-4BF0-4DB8-8194-E2245AD255AB}" destId="{602B8E10-633B-488C-A5FF-F4DAF351784D}" srcOrd="9" destOrd="0" presId="urn:microsoft.com/office/officeart/2018/2/layout/IconCircleList"/>
    <dgm:cxn modelId="{1DFD3E86-2BD7-4751-924A-6280C6B43C76}" type="presParOf" srcId="{6D14F5ED-4BF0-4DB8-8194-E2245AD255AB}" destId="{64D5D530-4758-4371-B7F3-69A856FB087B}" srcOrd="10" destOrd="0" presId="urn:microsoft.com/office/officeart/2018/2/layout/IconCircleList"/>
    <dgm:cxn modelId="{D23A54D0-4AF7-4483-A0A6-4928E0C39054}" type="presParOf" srcId="{64D5D530-4758-4371-B7F3-69A856FB087B}" destId="{3DD8BBAE-2D6E-4BE3-B8E3-5779B4FAF704}" srcOrd="0" destOrd="0" presId="urn:microsoft.com/office/officeart/2018/2/layout/IconCircleList"/>
    <dgm:cxn modelId="{4B015138-22EC-4112-AEE7-97C1B18DC9C7}" type="presParOf" srcId="{64D5D530-4758-4371-B7F3-69A856FB087B}" destId="{524ACB4B-C0E0-4110-A233-AB96CF239CAC}" srcOrd="1" destOrd="0" presId="urn:microsoft.com/office/officeart/2018/2/layout/IconCircleList"/>
    <dgm:cxn modelId="{7F29BE32-5A26-4468-8497-28C4A2789220}" type="presParOf" srcId="{64D5D530-4758-4371-B7F3-69A856FB087B}" destId="{7BDEA19E-52ED-4393-AD26-036405A1BFD0}" srcOrd="2" destOrd="0" presId="urn:microsoft.com/office/officeart/2018/2/layout/IconCircleList"/>
    <dgm:cxn modelId="{F3202A57-4B9C-4E8D-9815-BF4CEE723D4A}" type="presParOf" srcId="{64D5D530-4758-4371-B7F3-69A856FB087B}" destId="{624878CB-C48B-4F80-9E97-5516DD8708D0}" srcOrd="3" destOrd="0" presId="urn:microsoft.com/office/officeart/2018/2/layout/IconCircleList"/>
    <dgm:cxn modelId="{79303879-F0F0-4D24-B74D-49C1400A79CE}" type="presParOf" srcId="{6D14F5ED-4BF0-4DB8-8194-E2245AD255AB}" destId="{AA1E4485-F54A-4743-A5F4-080FEEB955E8}" srcOrd="11" destOrd="0" presId="urn:microsoft.com/office/officeart/2018/2/layout/IconCircleList"/>
    <dgm:cxn modelId="{DC22C780-7C6D-4148-B89B-12B1A86E89CA}" type="presParOf" srcId="{6D14F5ED-4BF0-4DB8-8194-E2245AD255AB}" destId="{2F3FEDB9-D342-4504-8B29-AD63F2836955}" srcOrd="12" destOrd="0" presId="urn:microsoft.com/office/officeart/2018/2/layout/IconCircleList"/>
    <dgm:cxn modelId="{BBAA0735-A4FE-49A8-A03E-A64B59B9B1DC}" type="presParOf" srcId="{2F3FEDB9-D342-4504-8B29-AD63F2836955}" destId="{89561E23-F9B0-49AF-BF6F-D1FE951BA6EB}" srcOrd="0" destOrd="0" presId="urn:microsoft.com/office/officeart/2018/2/layout/IconCircleList"/>
    <dgm:cxn modelId="{995FB3A3-1B63-4250-90B2-29AA9DAE97E1}" type="presParOf" srcId="{2F3FEDB9-D342-4504-8B29-AD63F2836955}" destId="{387FDC95-2640-479F-8401-A5AA342213D0}" srcOrd="1" destOrd="0" presId="urn:microsoft.com/office/officeart/2018/2/layout/IconCircleList"/>
    <dgm:cxn modelId="{25ACC768-EB15-4395-BCAD-A17BFD284C43}" type="presParOf" srcId="{2F3FEDB9-D342-4504-8B29-AD63F2836955}" destId="{0F927626-983D-4E08-80D9-83E94AF0EC72}" srcOrd="2" destOrd="0" presId="urn:microsoft.com/office/officeart/2018/2/layout/IconCircleList"/>
    <dgm:cxn modelId="{B0FB6AA7-B68A-4363-B143-FDC1307C1C66}" type="presParOf" srcId="{2F3FEDB9-D342-4504-8B29-AD63F2836955}" destId="{00FE6486-466F-4824-A65F-9DD57CF59B61}" srcOrd="3" destOrd="0" presId="urn:microsoft.com/office/officeart/2018/2/layout/IconCircleList"/>
    <dgm:cxn modelId="{F7C11AD6-5D4C-45BC-8D1F-AC3FC3F79C6D}" type="presParOf" srcId="{6D14F5ED-4BF0-4DB8-8194-E2245AD255AB}" destId="{415D7205-AF9C-4253-8B50-0243A62A2149}" srcOrd="13" destOrd="0" presId="urn:microsoft.com/office/officeart/2018/2/layout/IconCircleList"/>
    <dgm:cxn modelId="{E801D39B-EE01-4F2E-9EA0-9EE568A47E0D}" type="presParOf" srcId="{6D14F5ED-4BF0-4DB8-8194-E2245AD255AB}" destId="{82A69CEA-EA65-4C3E-96A2-3259C24AB88D}" srcOrd="14" destOrd="0" presId="urn:microsoft.com/office/officeart/2018/2/layout/IconCircleList"/>
    <dgm:cxn modelId="{4BA49AAF-DF1B-4B50-9952-1D271DC5A803}" type="presParOf" srcId="{82A69CEA-EA65-4C3E-96A2-3259C24AB88D}" destId="{931A6685-1FC0-4531-8492-543E7C83B473}" srcOrd="0" destOrd="0" presId="urn:microsoft.com/office/officeart/2018/2/layout/IconCircleList"/>
    <dgm:cxn modelId="{89446CA3-DE76-4B07-B952-E524F2D0E9DC}" type="presParOf" srcId="{82A69CEA-EA65-4C3E-96A2-3259C24AB88D}" destId="{537F7540-DBE8-4485-AC75-2523B019E2EC}" srcOrd="1" destOrd="0" presId="urn:microsoft.com/office/officeart/2018/2/layout/IconCircleList"/>
    <dgm:cxn modelId="{D168B0A2-D045-457E-9AB0-5AF8926AF97F}" type="presParOf" srcId="{82A69CEA-EA65-4C3E-96A2-3259C24AB88D}" destId="{4503FB1C-9B7D-4FE2-B5A3-407DB3BDD91E}" srcOrd="2" destOrd="0" presId="urn:microsoft.com/office/officeart/2018/2/layout/IconCircleList"/>
    <dgm:cxn modelId="{A78A9054-F196-4CA2-8EE6-F846B2CDE31F}" type="presParOf" srcId="{82A69CEA-EA65-4C3E-96A2-3259C24AB88D}" destId="{3AFA6170-FD95-40D9-8705-7FE8F78FD5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15CE-2D08-40D1-BDBF-981128AF3535}">
      <dsp:nvSpPr>
        <dsp:cNvPr id="0" name=""/>
        <dsp:cNvSpPr/>
      </dsp:nvSpPr>
      <dsp:spPr>
        <a:xfrm>
          <a:off x="0" y="2449671"/>
          <a:ext cx="4403596" cy="1607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carriers have more/less than proportional delays respect to their size</a:t>
          </a:r>
        </a:p>
      </dsp:txBody>
      <dsp:txXfrm>
        <a:off x="0" y="2449671"/>
        <a:ext cx="4403596" cy="1607249"/>
      </dsp:txXfrm>
    </dsp:sp>
    <dsp:sp modelId="{1E37F28E-84BD-4475-8393-AD5CD97283D8}">
      <dsp:nvSpPr>
        <dsp:cNvPr id="0" name=""/>
        <dsp:cNvSpPr/>
      </dsp:nvSpPr>
      <dsp:spPr>
        <a:xfrm rot="10800000">
          <a:off x="0" y="1830"/>
          <a:ext cx="4403596" cy="24719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Market participation:</a:t>
          </a:r>
        </a:p>
      </dsp:txBody>
      <dsp:txXfrm rot="-10800000">
        <a:off x="0" y="1830"/>
        <a:ext cx="4403596" cy="867654"/>
      </dsp:txXfrm>
    </dsp:sp>
    <dsp:sp modelId="{D9C690AD-AB61-449D-998B-1F9E2ADAE96D}">
      <dsp:nvSpPr>
        <dsp:cNvPr id="0" name=""/>
        <dsp:cNvSpPr/>
      </dsp:nvSpPr>
      <dsp:spPr>
        <a:xfrm>
          <a:off x="0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flights</a:t>
          </a:r>
        </a:p>
      </dsp:txBody>
      <dsp:txXfrm>
        <a:off x="0" y="869484"/>
        <a:ext cx="2201798" cy="739112"/>
      </dsp:txXfrm>
    </dsp:sp>
    <dsp:sp modelId="{943A64D5-FB7C-404C-8645-072F2BE5DB84}">
      <dsp:nvSpPr>
        <dsp:cNvPr id="0" name=""/>
        <dsp:cNvSpPr/>
      </dsp:nvSpPr>
      <dsp:spPr>
        <a:xfrm>
          <a:off x="2201798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delays</a:t>
          </a:r>
        </a:p>
      </dsp:txBody>
      <dsp:txXfrm>
        <a:off x="2201798" y="869484"/>
        <a:ext cx="2201798" cy="739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B6A44-86F0-49C5-944B-3B1B59B57A6A}">
      <dsp:nvSpPr>
        <dsp:cNvPr id="0" name=""/>
        <dsp:cNvSpPr/>
      </dsp:nvSpPr>
      <dsp:spPr>
        <a:xfrm>
          <a:off x="138433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5E6A7-2773-4DD4-AAA1-5EBBE08A2498}">
      <dsp:nvSpPr>
        <dsp:cNvPr id="0" name=""/>
        <dsp:cNvSpPr/>
      </dsp:nvSpPr>
      <dsp:spPr>
        <a:xfrm>
          <a:off x="253162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C6271-FCDF-4E15-80D0-0DACD490E204}">
      <dsp:nvSpPr>
        <dsp:cNvPr id="0" name=""/>
        <dsp:cNvSpPr/>
      </dsp:nvSpPr>
      <dsp:spPr>
        <a:xfrm>
          <a:off x="801832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Capture the effect of correlations observed above:</a:t>
          </a:r>
        </a:p>
      </dsp:txBody>
      <dsp:txXfrm>
        <a:off x="801832" y="1799"/>
        <a:ext cx="1287773" cy="546328"/>
      </dsp:txXfrm>
    </dsp:sp>
    <dsp:sp modelId="{7D6A557F-A201-4A1D-AFC7-EDCE0C2C35D7}">
      <dsp:nvSpPr>
        <dsp:cNvPr id="0" name=""/>
        <dsp:cNvSpPr/>
      </dsp:nvSpPr>
      <dsp:spPr>
        <a:xfrm>
          <a:off x="2313990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3D1E7-1EEA-43C8-B99E-73E4328BE3DF}">
      <dsp:nvSpPr>
        <dsp:cNvPr id="0" name=""/>
        <dsp:cNvSpPr/>
      </dsp:nvSpPr>
      <dsp:spPr>
        <a:xfrm>
          <a:off x="2428719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99BB0-1974-42F8-84A9-2EE29682A5BB}">
      <dsp:nvSpPr>
        <dsp:cNvPr id="0" name=""/>
        <dsp:cNvSpPr/>
      </dsp:nvSpPr>
      <dsp:spPr>
        <a:xfrm>
          <a:off x="2977388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Seasonality</a:t>
          </a:r>
        </a:p>
      </dsp:txBody>
      <dsp:txXfrm>
        <a:off x="2977388" y="1799"/>
        <a:ext cx="1287773" cy="546328"/>
      </dsp:txXfrm>
    </dsp:sp>
    <dsp:sp modelId="{09474184-7C04-43E8-B77A-F07EB817ED5E}">
      <dsp:nvSpPr>
        <dsp:cNvPr id="0" name=""/>
        <dsp:cNvSpPr/>
      </dsp:nvSpPr>
      <dsp:spPr>
        <a:xfrm>
          <a:off x="138433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052A0-6882-4BFC-AA86-A9990703D374}">
      <dsp:nvSpPr>
        <dsp:cNvPr id="0" name=""/>
        <dsp:cNvSpPr/>
      </dsp:nvSpPr>
      <dsp:spPr>
        <a:xfrm>
          <a:off x="253162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7D1FE-93D2-4023-95CF-293B6C404E52}">
      <dsp:nvSpPr>
        <dsp:cNvPr id="0" name=""/>
        <dsp:cNvSpPr/>
      </dsp:nvSpPr>
      <dsp:spPr>
        <a:xfrm>
          <a:off x="801832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Peak Hours</a:t>
          </a:r>
        </a:p>
      </dsp:txBody>
      <dsp:txXfrm>
        <a:off x="801832" y="1171407"/>
        <a:ext cx="1287773" cy="546328"/>
      </dsp:txXfrm>
    </dsp:sp>
    <dsp:sp modelId="{8056FEB1-CCC9-4ABB-9084-0B52DEBE8509}">
      <dsp:nvSpPr>
        <dsp:cNvPr id="0" name=""/>
        <dsp:cNvSpPr/>
      </dsp:nvSpPr>
      <dsp:spPr>
        <a:xfrm>
          <a:off x="2313990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90BE4-6D3D-4434-821D-CAE8CDB975EA}">
      <dsp:nvSpPr>
        <dsp:cNvPr id="0" name=""/>
        <dsp:cNvSpPr/>
      </dsp:nvSpPr>
      <dsp:spPr>
        <a:xfrm>
          <a:off x="2428719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7ACAD-9452-49C0-9333-6C885DB31F8E}">
      <dsp:nvSpPr>
        <dsp:cNvPr id="0" name=""/>
        <dsp:cNvSpPr/>
      </dsp:nvSpPr>
      <dsp:spPr>
        <a:xfrm>
          <a:off x="2977388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Flight length</a:t>
          </a:r>
        </a:p>
      </dsp:txBody>
      <dsp:txXfrm>
        <a:off x="2977388" y="1171407"/>
        <a:ext cx="1287773" cy="546328"/>
      </dsp:txXfrm>
    </dsp:sp>
    <dsp:sp modelId="{22987081-867C-4541-9D60-1DBC099254B1}">
      <dsp:nvSpPr>
        <dsp:cNvPr id="0" name=""/>
        <dsp:cNvSpPr/>
      </dsp:nvSpPr>
      <dsp:spPr>
        <a:xfrm>
          <a:off x="138433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C6C6-F907-4F0A-8E81-E16AF495A30E}">
      <dsp:nvSpPr>
        <dsp:cNvPr id="0" name=""/>
        <dsp:cNvSpPr/>
      </dsp:nvSpPr>
      <dsp:spPr>
        <a:xfrm>
          <a:off x="253162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967CC-204D-4A32-A866-3E28D6CD1FE1}">
      <dsp:nvSpPr>
        <dsp:cNvPr id="0" name=""/>
        <dsp:cNvSpPr/>
      </dsp:nvSpPr>
      <dsp:spPr>
        <a:xfrm>
          <a:off x="801832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‘Slow’ Airlines</a:t>
          </a:r>
        </a:p>
      </dsp:txBody>
      <dsp:txXfrm>
        <a:off x="801832" y="2341015"/>
        <a:ext cx="1287773" cy="546328"/>
      </dsp:txXfrm>
    </dsp:sp>
    <dsp:sp modelId="{3DD8BBAE-2D6E-4BE3-B8E3-5779B4FAF704}">
      <dsp:nvSpPr>
        <dsp:cNvPr id="0" name=""/>
        <dsp:cNvSpPr/>
      </dsp:nvSpPr>
      <dsp:spPr>
        <a:xfrm>
          <a:off x="2313990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ACB4B-C0E0-4110-A233-AB96CF239CAC}">
      <dsp:nvSpPr>
        <dsp:cNvPr id="0" name=""/>
        <dsp:cNvSpPr/>
      </dsp:nvSpPr>
      <dsp:spPr>
        <a:xfrm>
          <a:off x="2428719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78CB-C48B-4F80-9E97-5516DD8708D0}">
      <dsp:nvSpPr>
        <dsp:cNvPr id="0" name=""/>
        <dsp:cNvSpPr/>
      </dsp:nvSpPr>
      <dsp:spPr>
        <a:xfrm>
          <a:off x="2977388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High Traffic Airports</a:t>
          </a:r>
        </a:p>
      </dsp:txBody>
      <dsp:txXfrm>
        <a:off x="2977388" y="2341015"/>
        <a:ext cx="1287773" cy="546328"/>
      </dsp:txXfrm>
    </dsp:sp>
    <dsp:sp modelId="{89561E23-F9B0-49AF-BF6F-D1FE951BA6EB}">
      <dsp:nvSpPr>
        <dsp:cNvPr id="0" name=""/>
        <dsp:cNvSpPr/>
      </dsp:nvSpPr>
      <dsp:spPr>
        <a:xfrm>
          <a:off x="138433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FDC95-2640-479F-8401-A5AA342213D0}">
      <dsp:nvSpPr>
        <dsp:cNvPr id="0" name=""/>
        <dsp:cNvSpPr/>
      </dsp:nvSpPr>
      <dsp:spPr>
        <a:xfrm>
          <a:off x="253162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6486-466F-4824-A65F-9DD57CF59B61}">
      <dsp:nvSpPr>
        <dsp:cNvPr id="0" name=""/>
        <dsp:cNvSpPr/>
      </dsp:nvSpPr>
      <dsp:spPr>
        <a:xfrm>
          <a:off x="801832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Bad weather</a:t>
          </a:r>
        </a:p>
      </dsp:txBody>
      <dsp:txXfrm>
        <a:off x="801832" y="3510623"/>
        <a:ext cx="1287773" cy="546328"/>
      </dsp:txXfrm>
    </dsp:sp>
    <dsp:sp modelId="{931A6685-1FC0-4531-8492-543E7C83B473}">
      <dsp:nvSpPr>
        <dsp:cNvPr id="0" name=""/>
        <dsp:cNvSpPr/>
      </dsp:nvSpPr>
      <dsp:spPr>
        <a:xfrm>
          <a:off x="2313990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F7540-DBE8-4485-AC75-2523B019E2EC}">
      <dsp:nvSpPr>
        <dsp:cNvPr id="0" name=""/>
        <dsp:cNvSpPr/>
      </dsp:nvSpPr>
      <dsp:spPr>
        <a:xfrm>
          <a:off x="2428719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A6170-FD95-40D9-8705-7FE8F78FD57B}">
      <dsp:nvSpPr>
        <dsp:cNvPr id="0" name=""/>
        <dsp:cNvSpPr/>
      </dsp:nvSpPr>
      <dsp:spPr>
        <a:xfrm>
          <a:off x="2977388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Getting rid of the noise</a:t>
          </a:r>
        </a:p>
      </dsp:txBody>
      <dsp:txXfrm>
        <a:off x="2977388" y="3510623"/>
        <a:ext cx="1287773" cy="54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1840 0 0,'0'0'3840'0'0,"1"-15"6333"0"0,0 15-10168 0 0,0 0 1 0 0,0-1 0 0 0,1 1-1 0 0,-1 0 1 0 0,0 0-1 0 0,0 0 1 0 0,0 0-1 0 0,1 0 1 0 0,-1 0-1 0 0,0 0 1 0 0,0 0 0 0 0,0 0-1 0 0,1 1 1 0 0,-1-1-1 0 0,0 0 1 0 0,0 1-1 0 0,0-1 1 0 0,0 1 0 0 0,0-1-1 0 0,0 1 1 0 0,0 0-1 0 0,2 1 1 0 0,26 21 118 0 0,-16-12-115 0 0,74 59 205 0 0,-85-68-247 0 0,29 18-1433 0 0,-30-20 1269 0 0,0 1-1 0 0,1 0 0 0 0,-1-1 1 0 0,1 1-1 0 0,-1-1 0 0 0,0 0 0 0 0,1 1 1 0 0,-1-1-1 0 0,1 0 0 0 0,-1 0 0 0 0,1 0 1 0 0,-1 0-1 0 0,1 0 0 0 0,-1 0 1 0 0,1 0-1 0 0,-1-1 0 0 0,2 0 0 0 0,2-2-632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5528 0 0,'0'0'1746'0'0,"-12"19"2854"0"0,-68 168-4072 0 0,46-102-1930 0 0,25-62-2574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0,'3'4'6701'0'0,"1"1"-6321"0"0,13 16-269 0 0,0 2-1 0 0,-2 0 1 0 0,16 30-1 0 0,9 16-185 0 0,-30-54 49 0 0,2 3 11 0 0,1 0-1 0 0,14 17 1 0 0,-17-24-38 0 0,-7-7 24 0 0,0 0 0 0 0,0-1-1 0 0,1 1 1 0 0,-1 0 0 0 0,1-1 0 0 0,0 0 0 0 0,0 0-1 0 0,0 0 1 0 0,0 0 0 0 0,1-1 0 0 0,-1 0 0 0 0,1 0-1 0 0,-1 0 1 0 0,10 2 0 0 0,-6-3-3064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12464 0 0,'0'0'945'0'0,"-7"15"-522"0"0,3-9-349 0 0,0 0 1 0 0,1 0-1 0 0,0 0 1 0 0,-4 9-1 0 0,-9 18 15 0 0,-78 102-78 0 0,65-98-1592 0 0,-45 41 0 0 0,44-47 959 0 0,18-19 38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10912 0 0,'0'0'986'0'0,"14"15"173"0"0,27 31 264 0 0,39 39-1446 0 0,79 71-597 0 0,-153-150 350 0 0,1 0 0 0 0,-1-1 0 0 0,1 1 1 0 0,0-1-1 0 0,0 0 0 0 0,1-1 0 0 0,10 5 0 0 0,-8-5-712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13448 0 0,'0'0'642'0'0,"-9"19"188"0"0,-30 88 756 0 0,19-45-1606 0 0,-16 49-854 0 0,14-37-4888 0 0,15-49 1504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0,'3'2'10015'0'0,"11"7"-8160"0"0,23 10-228 0 0,-25-13-1577 0 0,1 0 0 0 0,-1 1 0 0 0,0 1 0 0 0,-1 0 0 0 0,15 13 0 0 0,93 100-2154 0 0,-81-90-1123 0 0,-19-18-567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3224 0 0,'0'0'143'0'0,"-18"13"253"0"0,14-10 538 0 0,-1 1 0 0 0,0 0 0 0 0,1 0 0 0 0,0 1 1 0 0,0-1-1 0 0,0 1 0 0 0,-3 5 0 0 0,2-1-445 0 0,0-1 0 0 0,1 1 0 0 0,-6 16-1 0 0,2 3-747 0 0,-8 56-1 0 0,14-71 700 0 0,-4 29-472 0 0,-3-1 0 0 0,-1 0 0 0 0,-2 0 0 0 0,-20 43 0 0 0,31-81-8 0 0,-5 11-271 0 0,0-1 0 0 0,0 0 1 0 0,-2-1-1 0 0,-9 15 0 0 0,7-14-3791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9440 0 0,'0'0'432'0'0,"11"11"160"0"0,21 28 1081 0 0,-23-28-1383 0 0,0 1 1 0 0,1-1-1 0 0,0-1 0 0 0,21 17 1 0 0,4-2-52 0 0,-20-12-261 0 0,2-1-1 0 0,-1-1 1 0 0,2-1-1 0 0,33 15 1 0 0,-31-22-1252 0 0,-10-2-3216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1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9760 0 0,'0'0'446'0'0,"-4"14"164"0"0,-41 86 2449 0 0,4-11-2542 0 0,-15 62-684 0 0,52-142 83 0 0,-6 22-1304 0 0,-2-1 1 0 0,-24 43-1 0 0,28-60 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47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0 831 6912 0 0,'0'0'688'0'0,"13"-10"8567"0"0,39 45-7967 0 0,-46-31-1313 0 0,-4-3 16 0 0,-1 0 0 0 0,1 0 0 0 0,0 0 0 0 0,-1 0 0 0 0,1 1 0 0 0,-1-1 1 0 0,0 0-1 0 0,1 1 0 0 0,-1-1 0 0 0,0 1 0 0 0,0 0 0 0 0,1 1 0 0 0,1-1-61 0 0,2 4 65 0 0,-5-5 20 0 0,1-3-36 0 0,0 1 17 0 0,1-1 1 0 0,-1 1-1 0 0,0-1 0 0 0,0 0 1 0 0,0 1-1 0 0,-1-1 0 0 0,1 0 0 0 0,0 0 1 0 0,-1 0-1 0 0,1 0 0 0 0,0-3 1 0 0,-1 4 5 0 0,6-26 27 0 0,2-33-1 0 0,2-12 102 0 0,45-253-134 0 0,-23 144-741 0 0,-24 123 187 0 0,3-31-4421 0 0,-8 40-105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71 6912 0 0,'-3'-17'709'0'0,"-3"-14"-445"0"0,6 30-130 0 0,-1-1 0 0 0,1 1 0 0 0,-1-1-1 0 0,0 1 1 0 0,1-1 0 0 0,-1 1 0 0 0,0 0-1 0 0,0-1 1 0 0,0 1 0 0 0,0 0 0 0 0,0-1-1 0 0,0 1 1 0 0,0 0 0 0 0,-2-2 0 0 0,3 3-81 0 0,-1 0 1 0 0,1 0 0 0 0,-1 0 0 0 0,1 0-1 0 0,-1 0 1 0 0,1 0 0 0 0,-1 0-1 0 0,1 0 1 0 0,0 0 0 0 0,-1 0 0 0 0,1 0-1 0 0,-1 0 1 0 0,1 0 0 0 0,-1 0 0 0 0,1 0-1 0 0,-1 0 1 0 0,1 1 0 0 0,0-1-1 0 0,-1 0 1 0 0,1 0 0 0 0,-1 0 0 0 0,1 1-1 0 0,0-1 1 0 0,-1 0 0 0 0,1 1-1 0 0,-1-1 1 0 0,-12 16-266 0 0,-5 18-254 0 0,-61 183 602 0 0,40-128-769 0 0,33-76 187 0 0,-1-1 0 0 0,-1-1 0 0 0,0 1 0 0 0,-19 19 0 0 0,20-23-2955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0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1343 3680 0 0,'0'0'9192'0'0,"9"6"-4171"0"0,-6-4-5276 0 0,22 17 503 0 0,-8-4-207 0 0,12 12-41 0 0,-18-18-17 0 0,-1 0 0 0 0,0 0 0 0 0,0 1 0 0 0,-1 0 0 0 0,-1 1 0 0 0,8 12-1 0 0,-15-20 52 0 0,0-1-26 0 0,-1-1-1 0 0,1 0 1 0 0,0 1-1 0 0,0-1 0 0 0,0 0 1 0 0,0 0-1 0 0,0 1 1 0 0,0-1-1 0 0,0 0 1 0 0,0 0-1 0 0,0 0 1 0 0,2 1-1 0 0,2 9-580 0 0,-4-11 513 0 0,0-1-339 0 0,-1-1 425 0 0,1 1 0 0 0,-1-1 0 0 0,1 0 0 0 0,-1 1 0 0 0,1-1 0 0 0,-1 0 0 0 0,0 1 1 0 0,0-4-1 0 0,1 3 16 0 0,24-247 766 0 0,-12 99-948 0 0,54-351-8 0 0,-56 430-125 0 0,30-281-2828 0 0,-36 301 2778 0 0,8-77-827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1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0 942 6912 0 0,'0'0'8712'0'0,"14"14"-7934"0"0,-7-8-768 0 0,-1 0 1 0 0,0 1-1 0 0,0 0 0 0 0,6 9 1 0 0,1 1-9 0 0,-5-6-47 0 0,0 1 0 0 0,12 23 1 0 0,4 8-38 0 0,-5-4 2193 0 0,-7-61-1617 0 0,20-60-383 0 0,-4 0 0 0 0,25-124 0 0 0,-31 87-500 0 0,7-147-1 0 0,-25 200-301 0 0,8-152-3881 0 0,-9 125-428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0,'0'0'7128'0'0,"17"14"-6160"0"0,3 6-876 0 0,22 30 0 0 0,-25-30-98 0 0,0 0 1 0 0,22 19 0 0 0,-16-18-35 0 0,2-2 0 0 0,0 0 1 0 0,1-2-1 0 0,1-1 1 0 0,0 0-1 0 0,42 15 0 0 0,-68-30-135 0 0,0-1-1 0 0,-1 0 1 0 0,1 1 0 0 0,0-1-1 0 0,0 0 1 0 0,-1 0-1 0 0,1 0 1 0 0,0 0 0 0 0,0 1-1 0 0,0-1 1 0 0,-1 0-1 0 0,1 0 1 0 0,0-1-1 0 0,0 1 1 0 0,-1 0 0 0 0,1 0-1 0 0,0 0 1 0 0,0 0-1 0 0,-1-1 1 0 0,1 1 0 0 0,0 0-1 0 0,1-1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5960 0 0,'0'0'266'0'0,"-5"15"108"0"0,-7 24 1843 0 0,-11 76 0 0 0,8-33-2011 0 0,6-43-238 0 0,-1 0 1 0 0,-2 0-1 0 0,-1-2 0 0 0,-3 1 1 0 0,-29 53-1 0 0,22-60-489 0 0,13-19-2223 0 0,3-4-609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7712 0 0,'0'0'4824'0'0,"22"10"-1622"0"0,-10-6-3188 0 0,0 0 0 0 0,-1 1 0 0 0,1 0-1 0 0,-1 1 1 0 0,-1 0 0 0 0,15 10 0 0 0,1 0-9 0 0,11 5-314 0 0,44 17 0 0 0,-58-32-1301 0 0,-13-6 670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4144 0 0,'0'0'319'0'0,"-3"13"1318"0"0,-19 66 1957 0 0,-17 40-2468 0 0,-12 41-1306 0 0,38-111 166 0 0,-37 122 161 0 0,33-124-494 0 0,-33 70 1 0 0,40-100 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4608 0 0,'0'0'6206'0'0,"17"8"-4944"0"0,-9-4-1132 0 0,0 0 0 0 0,1 1 0 0 0,-2 0 1 0 0,1 0-1 0 0,0 1 0 0 0,7 8 1 0 0,4 4-206 0 0,-2 1 1 0 0,24 33-1 0 0,-1 0-9 0 0,-20-27 126 0 0,-12-14-142 0 0,0-1 0 0 0,1 1 0 0 0,1-2 0 0 0,-1 1 0 0 0,1-1 0 0 0,21 14 0 0 0,-24-20-2796 0 0,0-1-1022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1376 0 0,'-4'19'403'0'0,"-5"22"5816"0"0,-13 20-3670 0 0,4-13-2020 0 0,10-24-390 0 0,-1 1 0 0 0,-1-2 1 0 0,-1 1-1 0 0,-1-1 0 0 0,-18 26 1 0 0,18-33-757 0 0,0-1 1 0 0,-1 0 0 0 0,-19 16-1 0 0,10-13-285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0,'0'0'13432'0'0,"18"8"-12308"0"0,-12-1-1122 0 0,0 0 1 0 0,1-1-1 0 0,9 8 1 0 0,12 12-73 0 0,71 94 70 0 0,-93-114 58 0 0,17 19-2712 0 0,28 24 0 0 0,-41-40 1192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88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90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2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0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7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6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5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2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4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3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18.xml"/><Relationship Id="rId3" Type="http://schemas.openxmlformats.org/officeDocument/2006/relationships/image" Target="../media/image7.jpeg"/><Relationship Id="rId21" Type="http://schemas.openxmlformats.org/officeDocument/2006/relationships/customXml" Target="../ink/ink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3.png"/><Relationship Id="rId46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17.xml"/><Relationship Id="rId40" Type="http://schemas.openxmlformats.org/officeDocument/2006/relationships/image" Target="../media/image64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6.png"/><Relationship Id="rId4" Type="http://schemas.openxmlformats.org/officeDocument/2006/relationships/image" Target="../media/image46.png"/><Relationship Id="rId9" Type="http://schemas.openxmlformats.org/officeDocument/2006/relationships/customXml" Target="../ink/ink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12.xml"/><Relationship Id="rId30" Type="http://schemas.openxmlformats.org/officeDocument/2006/relationships/image" Target="../media/image59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Flight Delay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Midterm Project</a:t>
            </a:r>
          </a:p>
          <a:p>
            <a:pPr algn="l"/>
            <a:r>
              <a:rPr lang="en-US" dirty="0"/>
              <a:t>Peter </a:t>
            </a:r>
            <a:r>
              <a:rPr lang="en-US" dirty="0" err="1"/>
              <a:t>Krejcar</a:t>
            </a:r>
            <a:endParaRPr lang="en-US" dirty="0"/>
          </a:p>
          <a:p>
            <a:pPr algn="l"/>
            <a:r>
              <a:rPr lang="en-US" sz="2300" dirty="0"/>
              <a:t>Daniel Villamil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23412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35697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Outlier Deletion</a:t>
            </a:r>
          </a:p>
          <a:p>
            <a:pPr lvl="1"/>
            <a:r>
              <a:rPr lang="en-US" sz="2200" dirty="0"/>
              <a:t>Dropbox</a:t>
            </a:r>
          </a:p>
          <a:p>
            <a:pPr lvl="1"/>
            <a:r>
              <a:rPr lang="en-US" sz="2200" dirty="0"/>
              <a:t>Histograms</a:t>
            </a:r>
          </a:p>
          <a:p>
            <a:r>
              <a:rPr lang="en-US" sz="2400" dirty="0"/>
              <a:t>Low Variance</a:t>
            </a:r>
          </a:p>
          <a:p>
            <a:r>
              <a:rPr lang="en-US" sz="2400" dirty="0"/>
              <a:t>High Correlation between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D9BD-CB54-44CA-A761-4B853B2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" y="859182"/>
            <a:ext cx="5534086" cy="28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FD8CE-D74F-462B-83D3-34BCDAF4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" y="3761824"/>
            <a:ext cx="2725530" cy="223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BB420-AF55-4566-8A52-F9A7F2E9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74" y="3761824"/>
            <a:ext cx="2725530" cy="2236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50DB2-9222-4662-A88F-47A89EB48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042" y="4360739"/>
            <a:ext cx="4281783" cy="2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Algorithms:</a:t>
            </a:r>
          </a:p>
          <a:p>
            <a:pPr lvl="1"/>
            <a:r>
              <a:rPr lang="en-US" sz="2200" dirty="0"/>
              <a:t>Forward Selection</a:t>
            </a:r>
          </a:p>
          <a:p>
            <a:pPr lvl="1"/>
            <a:r>
              <a:rPr lang="en-US" sz="2200" dirty="0"/>
              <a:t>FS – Linear Reg</a:t>
            </a:r>
          </a:p>
          <a:p>
            <a:pPr lvl="1"/>
            <a:r>
              <a:rPr lang="en-US" sz="2200" dirty="0"/>
              <a:t>FS – Random Forest</a:t>
            </a:r>
          </a:p>
          <a:p>
            <a:r>
              <a:rPr lang="en-US" sz="2400" dirty="0"/>
              <a:t>Dropping high p-values (if it makes sense)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2C31-FFDC-4633-9D14-2D9601E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3" y="1228034"/>
            <a:ext cx="5705063" cy="38033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26899-7919-4D14-BCC5-6A79A3A44F4B}"/>
              </a:ext>
            </a:extLst>
          </p:cNvPr>
          <p:cNvGrpSpPr/>
          <p:nvPr/>
        </p:nvGrpSpPr>
        <p:grpSpPr>
          <a:xfrm>
            <a:off x="4356962" y="2580633"/>
            <a:ext cx="141840" cy="555120"/>
            <a:chOff x="4356962" y="2580633"/>
            <a:chExt cx="14184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14:cNvPr>
                <p14:cNvContentPartPr/>
                <p14:nvPr/>
              </p14:nvContentPartPr>
              <p14:xfrm>
                <a:off x="4399082" y="2637153"/>
                <a:ext cx="80640" cy="5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0082" y="2628513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14:cNvPr>
                <p14:cNvContentPartPr/>
                <p14:nvPr/>
              </p14:nvContentPartPr>
              <p14:xfrm>
                <a:off x="4387562" y="2580633"/>
                <a:ext cx="8928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922" y="2571993"/>
                  <a:ext cx="106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14:cNvPr>
                <p14:cNvContentPartPr/>
                <p14:nvPr/>
              </p14:nvContentPartPr>
              <p14:xfrm>
                <a:off x="4356962" y="2744073"/>
                <a:ext cx="14184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8322" y="2735073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14:cNvPr>
                <p14:cNvContentPartPr/>
                <p14:nvPr/>
              </p14:nvContentPartPr>
              <p14:xfrm>
                <a:off x="4376402" y="2712033"/>
                <a:ext cx="72360" cy="21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67762" y="2703393"/>
                  <a:ext cx="9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14:cNvPr>
                <p14:cNvContentPartPr/>
                <p14:nvPr/>
              </p14:nvContentPartPr>
              <p14:xfrm>
                <a:off x="4370642" y="2942433"/>
                <a:ext cx="105480" cy="4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1642" y="2933433"/>
                  <a:ext cx="123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14:cNvPr>
                <p14:cNvContentPartPr/>
                <p14:nvPr/>
              </p14:nvContentPartPr>
              <p14:xfrm>
                <a:off x="4373162" y="2857473"/>
                <a:ext cx="91800" cy="27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64162" y="2848473"/>
                  <a:ext cx="1094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23399-5D6B-43B9-A52C-EE130E904300}"/>
              </a:ext>
            </a:extLst>
          </p:cNvPr>
          <p:cNvGrpSpPr/>
          <p:nvPr/>
        </p:nvGrpSpPr>
        <p:grpSpPr>
          <a:xfrm>
            <a:off x="4312322" y="3375153"/>
            <a:ext cx="137160" cy="155880"/>
            <a:chOff x="4312322" y="3375153"/>
            <a:chExt cx="137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14:cNvPr>
                <p14:cNvContentPartPr/>
                <p14:nvPr/>
              </p14:nvContentPartPr>
              <p14:xfrm>
                <a:off x="4335362" y="3398913"/>
                <a:ext cx="11412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26722" y="3389913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14:cNvPr>
                <p14:cNvContentPartPr/>
                <p14:nvPr/>
              </p14:nvContentPartPr>
              <p14:xfrm>
                <a:off x="4312322" y="3375153"/>
                <a:ext cx="81000" cy="15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3682" y="3366513"/>
                  <a:ext cx="986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1CC12A-FB58-4E44-96BD-333335A33377}"/>
              </a:ext>
            </a:extLst>
          </p:cNvPr>
          <p:cNvGrpSpPr/>
          <p:nvPr/>
        </p:nvGrpSpPr>
        <p:grpSpPr>
          <a:xfrm>
            <a:off x="4319522" y="3850713"/>
            <a:ext cx="162360" cy="790560"/>
            <a:chOff x="4319522" y="3850713"/>
            <a:chExt cx="162360" cy="79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14:cNvPr>
                <p14:cNvContentPartPr/>
                <p14:nvPr/>
              </p14:nvContentPartPr>
              <p14:xfrm>
                <a:off x="4360562" y="3873393"/>
                <a:ext cx="97560" cy="9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51562" y="3864393"/>
                  <a:ext cx="11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14:cNvPr>
                <p14:cNvContentPartPr/>
                <p14:nvPr/>
              </p14:nvContentPartPr>
              <p14:xfrm>
                <a:off x="4380002" y="3850713"/>
                <a:ext cx="4896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1362" y="3841713"/>
                  <a:ext cx="6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14:cNvPr>
                <p14:cNvContentPartPr/>
                <p14:nvPr/>
              </p14:nvContentPartPr>
              <p14:xfrm>
                <a:off x="4343282" y="4021353"/>
                <a:ext cx="9936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4642" y="4012713"/>
                  <a:ext cx="11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14:cNvPr>
                <p14:cNvContentPartPr/>
                <p14:nvPr/>
              </p14:nvContentPartPr>
              <p14:xfrm>
                <a:off x="4319522" y="4014513"/>
                <a:ext cx="101880" cy="13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0522" y="4005513"/>
                  <a:ext cx="119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14:cNvPr>
                <p14:cNvContentPartPr/>
                <p14:nvPr/>
              </p14:nvContentPartPr>
              <p14:xfrm>
                <a:off x="4348322" y="4182273"/>
                <a:ext cx="13356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9682" y="4173633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14:cNvPr>
                <p14:cNvContentPartPr/>
                <p14:nvPr/>
              </p14:nvContentPartPr>
              <p14:xfrm>
                <a:off x="4363082" y="4152033"/>
                <a:ext cx="48240" cy="14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4082" y="4143393"/>
                  <a:ext cx="65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14:cNvPr>
                <p14:cNvContentPartPr/>
                <p14:nvPr/>
              </p14:nvContentPartPr>
              <p14:xfrm>
                <a:off x="4328882" y="4356513"/>
                <a:ext cx="114120" cy="9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9882" y="4347513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14:cNvPr>
                <p14:cNvContentPartPr/>
                <p14:nvPr/>
              </p14:nvContentPartPr>
              <p14:xfrm>
                <a:off x="4359482" y="4323033"/>
                <a:ext cx="82440" cy="20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0842" y="4314033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14:cNvPr>
                <p14:cNvContentPartPr/>
                <p14:nvPr/>
              </p14:nvContentPartPr>
              <p14:xfrm>
                <a:off x="4349402" y="4468833"/>
                <a:ext cx="106200" cy="7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402" y="4459833"/>
                  <a:ext cx="12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14:cNvPr>
                <p14:cNvContentPartPr/>
                <p14:nvPr/>
              </p14:nvContentPartPr>
              <p14:xfrm>
                <a:off x="4368122" y="4457313"/>
                <a:ext cx="7812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9122" y="4448673"/>
                  <a:ext cx="957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14:cNvPr>
              <p14:cNvContentPartPr/>
              <p14:nvPr/>
            </p14:nvContentPartPr>
            <p14:xfrm>
              <a:off x="948624" y="3505739"/>
              <a:ext cx="87480" cy="319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9624" y="3496739"/>
                <a:ext cx="10512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9B336EA-7BD6-441D-837A-D7184E13CF1A}"/>
              </a:ext>
            </a:extLst>
          </p:cNvPr>
          <p:cNvGrpSpPr/>
          <p:nvPr/>
        </p:nvGrpSpPr>
        <p:grpSpPr>
          <a:xfrm>
            <a:off x="1063104" y="4212419"/>
            <a:ext cx="167400" cy="725040"/>
            <a:chOff x="1063104" y="4212419"/>
            <a:chExt cx="16740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14:cNvPr>
                <p14:cNvContentPartPr/>
                <p14:nvPr/>
              </p14:nvContentPartPr>
              <p14:xfrm>
                <a:off x="1063104" y="4212419"/>
                <a:ext cx="129600" cy="54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4464" y="4203779"/>
                  <a:ext cx="14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14:cNvPr>
                <p14:cNvContentPartPr/>
                <p14:nvPr/>
              </p14:nvContentPartPr>
              <p14:xfrm>
                <a:off x="1108464" y="4521659"/>
                <a:ext cx="122040" cy="41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9464" y="4513019"/>
                  <a:ext cx="139680" cy="43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92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/>
              <a:t>Linear Regression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r>
              <a:rPr lang="en-US" sz="2400" dirty="0"/>
              <a:t>Random Forest</a:t>
            </a:r>
          </a:p>
          <a:p>
            <a:pPr lvl="1"/>
            <a:r>
              <a:rPr lang="en-US" sz="2200" dirty="0"/>
              <a:t>Original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B6DAB-8A89-4363-90C3-AFE93B2F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4" y="1634435"/>
            <a:ext cx="5747266" cy="3321878"/>
          </a:xfrm>
          <a:prstGeom prst="rect">
            <a:avLst/>
          </a:prstGeom>
        </p:spPr>
      </p:pic>
      <p:pic>
        <p:nvPicPr>
          <p:cNvPr id="1028" name="Picture 4" descr="Emoji 😟 Worried face to copy paste | wpRock">
            <a:extLst>
              <a:ext uri="{FF2B5EF4-FFF2-40B4-BE49-F238E27FC236}">
                <a16:creationId xmlns:a16="http://schemas.microsoft.com/office/drawing/2014/main" id="{6EF7DAA7-8FA7-49DE-9CB2-8F913970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827173"/>
            <a:ext cx="1303113" cy="13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5BC83-312A-4602-B819-D11C6F832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5" y="5182887"/>
            <a:ext cx="5747266" cy="12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4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1E082B8-6504-4B48-87C0-0C2C99B2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4" y="2758372"/>
            <a:ext cx="4243640" cy="31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sz="4300">
                <a:solidFill>
                  <a:srgbClr val="FFFFFF"/>
                </a:solidFill>
              </a:rPr>
              <a:t>Complex Network of Flights and Airports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Continental Airlines route map - domestic routes">
            <a:extLst>
              <a:ext uri="{FF2B5EF4-FFF2-40B4-BE49-F238E27FC236}">
                <a16:creationId xmlns:a16="http://schemas.microsoft.com/office/drawing/2014/main" id="{D47575F6-27B0-46E0-9D2B-64C5141ED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986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Many factors to consider.</a:t>
            </a:r>
          </a:p>
          <a:p>
            <a:r>
              <a:rPr lang="en-US">
                <a:solidFill>
                  <a:srgbClr val="FFFFFF"/>
                </a:solidFill>
              </a:rPr>
              <a:t>Additional costs: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airplanes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clients</a:t>
            </a:r>
          </a:p>
          <a:p>
            <a:r>
              <a:rPr lang="en-US">
                <a:solidFill>
                  <a:srgbClr val="FFFFFF"/>
                </a:solidFill>
              </a:rPr>
              <a:t>How to measure the network effect</a:t>
            </a:r>
          </a:p>
          <a:p>
            <a:r>
              <a:rPr lang="en-US">
                <a:solidFill>
                  <a:srgbClr val="FFFFFF"/>
                </a:solidFill>
              </a:rPr>
              <a:t>When too much noise, what to ignore?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51" y="609600"/>
            <a:ext cx="4469936" cy="1905000"/>
          </a:xfrm>
        </p:spPr>
        <p:txBody>
          <a:bodyPr>
            <a:normAutofit/>
          </a:bodyPr>
          <a:lstStyle/>
          <a:p>
            <a:pPr algn="l"/>
            <a:r>
              <a:rPr lang="en-US"/>
              <a:t>Relevant Features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13F2863-8C93-42A4-AA17-B3D342647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2052" name="Picture 4" descr="USA Domestic Airline Chart - Airlines and Aircraft in Different Liveries |  Domestic airlines, Airline company, Airlines">
            <a:extLst>
              <a:ext uri="{FF2B5EF4-FFF2-40B4-BE49-F238E27FC236}">
                <a16:creationId xmlns:a16="http://schemas.microsoft.com/office/drawing/2014/main" id="{1DF3B400-0322-477B-BA01-205D4867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r="11766" b="2"/>
          <a:stretch/>
        </p:blipFill>
        <p:spPr bwMode="auto">
          <a:xfrm>
            <a:off x="166650" y="141983"/>
            <a:ext cx="280720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en Are the Least Crowded Flight Times? | Going Places">
            <a:extLst>
              <a:ext uri="{FF2B5EF4-FFF2-40B4-BE49-F238E27FC236}">
                <a16:creationId xmlns:a16="http://schemas.microsoft.com/office/drawing/2014/main" id="{7C68A902-84D9-41DC-921A-23A9A0B86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0" r="18829" b="3"/>
          <a:stretch/>
        </p:blipFill>
        <p:spPr bwMode="auto">
          <a:xfrm>
            <a:off x="3122648" y="141988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 » SAS博客列表 » Page 3">
            <a:extLst>
              <a:ext uri="{FF2B5EF4-FFF2-40B4-BE49-F238E27FC236}">
                <a16:creationId xmlns:a16="http://schemas.microsoft.com/office/drawing/2014/main" id="{9838D34A-FBB9-490E-BCDA-E4C01E618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r="7053" b="3"/>
          <a:stretch/>
        </p:blipFill>
        <p:spPr bwMode="auto">
          <a:xfrm>
            <a:off x="166650" y="3497324"/>
            <a:ext cx="280720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ather Channel Maps | weather.com">
            <a:extLst>
              <a:ext uri="{FF2B5EF4-FFF2-40B4-BE49-F238E27FC236}">
                <a16:creationId xmlns:a16="http://schemas.microsoft.com/office/drawing/2014/main" id="{DD144E7F-1613-4FE8-A1B2-86C4F5056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r="30666" b="-2"/>
          <a:stretch/>
        </p:blipFill>
        <p:spPr bwMode="auto">
          <a:xfrm>
            <a:off x="3122648" y="3498684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51" y="2666999"/>
            <a:ext cx="4469936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Flights and Passengers:</a:t>
            </a:r>
          </a:p>
          <a:p>
            <a:pPr lvl="1">
              <a:lnSpc>
                <a:spcPct val="90000"/>
              </a:lnSpc>
            </a:pPr>
            <a:r>
              <a:rPr lang="en-US"/>
              <a:t>Where (from/to)</a:t>
            </a:r>
          </a:p>
          <a:p>
            <a:pPr lvl="1">
              <a:lnSpc>
                <a:spcPct val="90000"/>
              </a:lnSpc>
            </a:pPr>
            <a:r>
              <a:rPr lang="en-US"/>
              <a:t>With whom</a:t>
            </a:r>
          </a:p>
          <a:p>
            <a:pPr lvl="1">
              <a:lnSpc>
                <a:spcPct val="90000"/>
              </a:lnSpc>
            </a:pPr>
            <a:r>
              <a:rPr lang="en-US"/>
              <a:t>When</a:t>
            </a:r>
          </a:p>
          <a:p>
            <a:pPr lvl="1">
              <a:lnSpc>
                <a:spcPct val="90000"/>
              </a:lnSpc>
            </a:pPr>
            <a:r>
              <a:rPr lang="en-US"/>
              <a:t>For how long</a:t>
            </a:r>
          </a:p>
          <a:p>
            <a:pPr>
              <a:lnSpc>
                <a:spcPct val="90000"/>
              </a:lnSpc>
            </a:pPr>
            <a:r>
              <a:rPr lang="en-US"/>
              <a:t>Externalities:</a:t>
            </a:r>
          </a:p>
          <a:p>
            <a:pPr lvl="1">
              <a:lnSpc>
                <a:spcPct val="90000"/>
              </a:lnSpc>
            </a:pPr>
            <a:r>
              <a:rPr lang="en-US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38047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Analyzing the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642074"/>
            <a:ext cx="9440034" cy="50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This is </a:t>
            </a:r>
            <a:r>
              <a:rPr lang="en-US" sz="2000" u="sng" dirty="0">
                <a:solidFill>
                  <a:schemeClr val="tx1"/>
                </a:solidFill>
              </a:rPr>
              <a:t>not</a:t>
            </a:r>
            <a:r>
              <a:rPr lang="en-US" sz="2000" dirty="0">
                <a:solidFill>
                  <a:schemeClr val="tx1"/>
                </a:solidFill>
              </a:rPr>
              <a:t> normal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69DDE-DC3A-4CD2-8E48-01FECA62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616" b="1"/>
          <a:stretch/>
        </p:blipFill>
        <p:spPr>
          <a:xfrm>
            <a:off x="1169348" y="695008"/>
            <a:ext cx="3182112" cy="3525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" r="5" b="5"/>
          <a:stretch/>
        </p:blipFill>
        <p:spPr>
          <a:xfrm>
            <a:off x="4498900" y="695008"/>
            <a:ext cx="3182112" cy="352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B84D-FFC3-4783-8A81-D5F6D572D1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04" r="9394"/>
          <a:stretch/>
        </p:blipFill>
        <p:spPr>
          <a:xfrm>
            <a:off x="7828453" y="695008"/>
            <a:ext cx="3182112" cy="35256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AA7915-2AB9-4332-8F26-6B56713CEC87}"/>
              </a:ext>
            </a:extLst>
          </p:cNvPr>
          <p:cNvSpPr txBox="1">
            <a:spLocks/>
          </p:cNvSpPr>
          <p:nvPr/>
        </p:nvSpPr>
        <p:spPr>
          <a:xfrm>
            <a:off x="4506924" y="765649"/>
            <a:ext cx="3174087" cy="33115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Linear models won’t do well with this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Alternatives: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Log transform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Scale 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Feature engineering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 Linear models</a:t>
            </a:r>
          </a:p>
        </p:txBody>
      </p:sp>
    </p:spTree>
    <p:extLst>
      <p:ext uri="{BB962C8B-B14F-4D97-AF65-F5344CB8AC3E}">
        <p14:creationId xmlns:p14="http://schemas.microsoft.com/office/powerpoint/2010/main" val="6849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Seasonality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Peak months</a:t>
            </a:r>
          </a:p>
          <a:p>
            <a:r>
              <a:rPr lang="en-US" sz="2400"/>
              <a:t>Peak days of the week</a:t>
            </a:r>
          </a:p>
          <a:p>
            <a:r>
              <a:rPr lang="en-US" sz="2400"/>
              <a:t>Peak hours of the day</a:t>
            </a:r>
          </a:p>
          <a:p>
            <a:r>
              <a:rPr lang="en-US" sz="2400"/>
              <a:t>Weekends</a:t>
            </a:r>
          </a:p>
          <a:p>
            <a:r>
              <a:rPr lang="en-US" sz="2400"/>
              <a:t>Holiday Season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05B0E-47C7-44D2-936A-2260A3DB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0" y="463827"/>
            <a:ext cx="5707254" cy="292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C5B2-37ED-4627-AE51-94C563BE1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50" y="3538329"/>
            <a:ext cx="5707254" cy="27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Carriers</a:t>
            </a:r>
            <a:endParaRPr lang="en-US" sz="4000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3C9B70E-9981-4CEE-A138-8F6E058387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08D02D-CE83-450C-BAD2-772F306BF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65" y="242860"/>
            <a:ext cx="5199270" cy="2451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ACC85-1686-4FC2-9698-874445D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66" y="3509952"/>
            <a:ext cx="5199270" cy="27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Distance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324377"/>
            <a:ext cx="4403596" cy="2972073"/>
          </a:xfrm>
        </p:spPr>
        <p:txBody>
          <a:bodyPr anchor="t">
            <a:normAutofit/>
          </a:bodyPr>
          <a:lstStyle/>
          <a:p>
            <a:r>
              <a:rPr lang="en-US" sz="2400" dirty="0"/>
              <a:t>Longer flights start in peak hours</a:t>
            </a:r>
          </a:p>
          <a:p>
            <a:r>
              <a:rPr lang="en-US" sz="2400" dirty="0"/>
              <a:t>But! The longer the flight, the less likely to be 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F0E04-A539-4FD4-A8F7-697ABD291C34}"/>
              </a:ext>
            </a:extLst>
          </p:cNvPr>
          <p:cNvSpPr txBox="1"/>
          <p:nvPr/>
        </p:nvSpPr>
        <p:spPr>
          <a:xfrm>
            <a:off x="2185703" y="3721700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Airtime Vs. Delays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940ED-932D-4E69-BB01-3D5CE1D4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6" y="1026409"/>
            <a:ext cx="5120117" cy="2443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5C3F3-18C5-4EB0-8674-D7C5D72CAFF3}"/>
              </a:ext>
            </a:extLst>
          </p:cNvPr>
          <p:cNvSpPr txBox="1"/>
          <p:nvPr/>
        </p:nvSpPr>
        <p:spPr>
          <a:xfrm>
            <a:off x="1841550" y="656323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Hour of day Vs. Airtime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9087B-E8E1-468E-988B-60975D92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5" y="4091032"/>
            <a:ext cx="5120117" cy="24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6FE1C5-3CF6-4DE9-A3DA-4EADE62DC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" b="9112"/>
          <a:stretch/>
        </p:blipFill>
        <p:spPr bwMode="auto">
          <a:xfrm>
            <a:off x="20" y="-3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Airports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CB0-0230-405A-B124-07E34BC0D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85" b="2"/>
          <a:stretch/>
        </p:blipFill>
        <p:spPr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528D0-7534-4381-9785-C97676C10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8"/>
          <a:stretch/>
        </p:blipFill>
        <p:spPr>
          <a:xfrm>
            <a:off x="870090" y="4405845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pPr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The highest volumes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Flights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number od passengers</a:t>
            </a:r>
          </a:p>
        </p:txBody>
      </p:sp>
    </p:spTree>
    <p:extLst>
      <p:ext uri="{BB962C8B-B14F-4D97-AF65-F5344CB8AC3E}">
        <p14:creationId xmlns:p14="http://schemas.microsoft.com/office/powerpoint/2010/main" val="35402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Engineering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AD07D6B-DA9B-49CD-B3C5-3238D8249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3 Creative Ways To Manage Feature Requests">
            <a:extLst>
              <a:ext uri="{FF2B5EF4-FFF2-40B4-BE49-F238E27FC236}">
                <a16:creationId xmlns:a16="http://schemas.microsoft.com/office/drawing/2014/main" id="{3E0DDE0B-F597-4907-9D00-83CC0978C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r="7903"/>
          <a:stretch/>
        </p:blipFill>
        <p:spPr bwMode="auto">
          <a:xfrm>
            <a:off x="223078" y="929981"/>
            <a:ext cx="5647636" cy="31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A8676-38C6-4CD5-AD88-EAE71B719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078" y="3681548"/>
            <a:ext cx="5647636" cy="2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1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{0F1383E8-E048-41AB-93A8-71EA05313EA8}tf55705232_win32</Template>
  <TotalTime>129</TotalTime>
  <Words>261</Words>
  <Application>Microsoft Office PowerPoint</Application>
  <PresentationFormat>Widescreen</PresentationFormat>
  <Paragraphs>94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Goudy Old Style</vt:lpstr>
      <vt:lpstr>Wingdings 2</vt:lpstr>
      <vt:lpstr>SlateVTI</vt:lpstr>
      <vt:lpstr>Flight Delay Predictions</vt:lpstr>
      <vt:lpstr>Complex Network of Flights and Airports</vt:lpstr>
      <vt:lpstr>Relevant Features</vt:lpstr>
      <vt:lpstr>Analyzing the Data</vt:lpstr>
      <vt:lpstr>Seasonality</vt:lpstr>
      <vt:lpstr>Carriers</vt:lpstr>
      <vt:lpstr>Distance</vt:lpstr>
      <vt:lpstr>Airports</vt:lpstr>
      <vt:lpstr>Feature Engineering</vt:lpstr>
      <vt:lpstr>Feature Selection</vt:lpstr>
      <vt:lpstr>Feature Selection</vt:lpstr>
      <vt:lpstr>Modeling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Predictions</dc:title>
  <dc:creator>Daniel Felipe Villamil</dc:creator>
  <cp:lastModifiedBy>Daniel Felipe Villamil</cp:lastModifiedBy>
  <cp:revision>1</cp:revision>
  <dcterms:created xsi:type="dcterms:W3CDTF">2021-09-24T02:33:06Z</dcterms:created>
  <dcterms:modified xsi:type="dcterms:W3CDTF">2021-09-24T06:23:43Z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